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ppt/ink/ink44.xml" ContentType="application/inkml+xml"/>
  <Override PartName="/ppt/ink/ink45.xml" ContentType="application/inkml+xml"/>
  <Override PartName="/ppt/ink/ink46.xml" ContentType="application/inkml+xml"/>
  <Override PartName="/ppt/ink/ink47.xml" ContentType="application/inkml+xml"/>
  <Override PartName="/ppt/ink/ink48.xml" ContentType="application/inkml+xml"/>
  <Override PartName="/ppt/ink/ink49.xml" ContentType="application/inkml+xml"/>
  <Override PartName="/ppt/ink/ink50.xml" ContentType="application/inkml+xml"/>
  <Override PartName="/ppt/ink/ink51.xml" ContentType="application/inkml+xml"/>
  <Override PartName="/ppt/ink/ink52.xml" ContentType="application/inkml+xml"/>
  <Override PartName="/ppt/ink/ink53.xml" ContentType="application/inkml+xml"/>
  <Override PartName="/ppt/ink/ink54.xml" ContentType="application/inkml+xml"/>
  <Override PartName="/ppt/ink/ink55.xml" ContentType="application/inkml+xml"/>
  <Override PartName="/ppt/ink/ink56.xml" ContentType="application/inkml+xml"/>
  <Override PartName="/ppt/ink/ink57.xml" ContentType="application/inkml+xml"/>
  <Override PartName="/ppt/ink/ink58.xml" ContentType="application/inkml+xml"/>
  <Override PartName="/ppt/ink/ink59.xml" ContentType="application/inkml+xml"/>
  <Override PartName="/ppt/ink/ink60.xml" ContentType="application/inkml+xml"/>
  <Override PartName="/ppt/ink/ink61.xml" ContentType="application/inkml+xml"/>
  <Override PartName="/ppt/ink/ink62.xml" ContentType="application/inkml+xml"/>
  <Override PartName="/ppt/ink/ink63.xml" ContentType="application/inkml+xml"/>
  <Override PartName="/ppt/ink/ink64.xml" ContentType="application/inkml+xml"/>
  <Override PartName="/ppt/ink/ink65.xml" ContentType="application/inkml+xml"/>
  <Override PartName="/ppt/ink/ink66.xml" ContentType="application/inkml+xml"/>
  <Override PartName="/ppt/ink/ink67.xml" ContentType="application/inkml+xml"/>
  <Override PartName="/ppt/ink/ink68.xml" ContentType="application/inkml+xml"/>
  <Override PartName="/ppt/ink/ink69.xml" ContentType="application/inkml+xml"/>
  <Override PartName="/ppt/ink/ink70.xml" ContentType="application/inkml+xml"/>
  <Override PartName="/ppt/ink/ink71.xml" ContentType="application/inkml+xml"/>
  <Override PartName="/ppt/ink/ink72.xml" ContentType="application/inkml+xml"/>
  <Override PartName="/ppt/ink/ink73.xml" ContentType="application/inkml+xml"/>
  <Override PartName="/ppt/ink/ink74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69" r:id="rId2"/>
    <p:sldId id="303" r:id="rId3"/>
    <p:sldId id="266" r:id="rId4"/>
    <p:sldId id="259" r:id="rId5"/>
    <p:sldId id="262" r:id="rId6"/>
    <p:sldId id="268" r:id="rId7"/>
    <p:sldId id="267" r:id="rId8"/>
    <p:sldId id="261" r:id="rId9"/>
    <p:sldId id="265" r:id="rId10"/>
    <p:sldId id="292" r:id="rId11"/>
    <p:sldId id="293" r:id="rId12"/>
    <p:sldId id="264" r:id="rId13"/>
    <p:sldId id="273" r:id="rId14"/>
    <p:sldId id="275" r:id="rId15"/>
    <p:sldId id="301" r:id="rId16"/>
    <p:sldId id="280" r:id="rId17"/>
    <p:sldId id="281" r:id="rId18"/>
    <p:sldId id="284" r:id="rId19"/>
    <p:sldId id="282" r:id="rId20"/>
    <p:sldId id="283" r:id="rId21"/>
    <p:sldId id="285" r:id="rId22"/>
    <p:sldId id="286" r:id="rId23"/>
    <p:sldId id="287" r:id="rId24"/>
    <p:sldId id="288" r:id="rId25"/>
    <p:sldId id="289" r:id="rId26"/>
    <p:sldId id="274" r:id="rId27"/>
    <p:sldId id="276" r:id="rId28"/>
    <p:sldId id="290" r:id="rId29"/>
    <p:sldId id="291" r:id="rId30"/>
    <p:sldId id="271" r:id="rId31"/>
    <p:sldId id="294" r:id="rId32"/>
    <p:sldId id="272" r:id="rId33"/>
    <p:sldId id="302" r:id="rId34"/>
    <p:sldId id="297" r:id="rId35"/>
    <p:sldId id="300" r:id="rId36"/>
    <p:sldId id="279" r:id="rId37"/>
    <p:sldId id="295" r:id="rId38"/>
    <p:sldId id="296" r:id="rId39"/>
    <p:sldId id="277" r:id="rId40"/>
    <p:sldId id="260" r:id="rId41"/>
    <p:sldId id="278" r:id="rId42"/>
    <p:sldId id="299" r:id="rId43"/>
    <p:sldId id="298" r:id="rId4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4" d="100"/>
          <a:sy n="74" d="100"/>
        </p:scale>
        <p:origin x="73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8-05-31T19:21:25.07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10248 24575,'23'-147'0,"-14"78"0,-2 0 0,0 5 0,0 0 0,2-1 0,1-1 0,2-1 0,2-1 0,6-2 0,2 0 0,-2-3 0,-1-1 0,3 1 0,1-1 0,-3 0 0,2 1 0,4 0 0,1-1 0,0 0 0,0-1 0,0-2 0,0 0 0,1-1 0,2-1 0,5-1 0,0-1 0,-1-5 0,0 0-332,4 2 0,1 0 1,-3-7-1,0 0 332,-9 30 0,2 1 0,-1-1 0,-1-1 0,0-1 0,1 1 0,3-1 0,2 0 0,1 0 0,1-3 0,0 0 0,2 0 0,2-2 0,1 0 0,0 1 0,1 0 0,0 1 0,1 1 0,-1-1 0,1 0 0,1 2 0,1 0 0,1 1 0,1 1 0,0 1 0,1 0 0,0 1 0,1-3 0,1 1 0,1 0-210,1 1 1,0 0 0,1 1 0,-1-1 0,0 1-1,1-1 210,3-2 0,2-1 0,-1 2 0,-2 5 0,0 0 0,1 1 0,3-5 0,0 0 0,1 1 0,2 0 0,1 0 0,0 0 0,-2-1 0,0 1 0,2-1 0,5-3 0,2 1 0,0 1 0,-4 5 0,0 1 0,1 1 0,2-2 0,1 0 0,-1 1 0,-5 2 0,-1 0 0,2 1 0,7-2 0,2 0 0,0 1 0,-3 3 0,-1 0 0,2-1 0,6-1 0,2-1 0,-1 0 0,-4 3 0,1-1 0,-1 1 0,3 0 0,1 1 0,-2 0 0,-3 3 0,-1 0 0,0 1 0,4-2 0,1 0 0,-1 1 0,-3 3 0,-1 0 0,0-1 0,4-1 0,1 0 0,-1 1 0,-6 2 0,0 1 0,0 1 0,0 0 0,1 0 0,0 1 0,-3 5 0,-1 0 0,1 0 0,1 0 0,1 1 0,-1-2 0,-1 1 0,-1 0 0,1 1 0,-1-1 0,1 1 0,0 0 0,-3 1 0,0 1 0,1-1 0,-1-1 0,1 1 0,-1 0-146,-4 2 1,-1 1 0,1 0 0,-1-1 0,-1 0-1,1 2 146,1 0 0,-1 1 0,1 1 0,30-12 0,0 1 0,-28 12 0,0 0 0,0 1 0,0-2 0,0-1 0,0 1 0,0-1 0,0 0 0,0 0 0,0-1 0,0-1 0,0 3 0,0 2 0,0 3 0,0-1 0,0-3 0,0 0 0,0 1 0,0 1 0,1 0 0,-2 2 0,25-11 0,-1 3 0,-1 1 0,-2 2 0,-9 2 0,-1 1-53,1-5 0,-1 2 1,-3 4-1,0 1 53,0 1 0,0 0 0,-2 0 0,-1 0 0,-4 3 0,0 1 0,-1 4 0,0 1 216,-3-2 1,1 0 0,-2 1-1,0 0-216,-2-4 0,0-1 0,2 1 0,1 1 390,4 2 0,0 0 0,-4 3 0,-1-1-390,-1-2 0,-2 0 0,33-2 493,-11 2 0,-14 9-493,-14-2 254,-9 5-254,-28-8 0,25 8 0,26-35 0,35 2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8-05-31T19:29:16.09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255 42 24575,'-47'80'0,"19"4"0,19 9 0,9-9 0,0-12 0,0-11 0,19-19 0,9-16 0,11-10 0,10-9 0,3-9 0,4-12 0,-5-38 0,-9-32 0,-28 36 0,-5-2 0,0-2 0,-4-1 0,0-38 0,-5 14 0,-40 26 0,-23 30 0,-16 9 0,-19 12 0,14 40 0,7 23 0,44-16 0,5 6 0,8 5 0,5 3 0,7 12 0,5 1 0,5 66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8-05-31T19:29:20.07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64 0 24575,'-35'66'0,"14"4"0,14-5 0,7 3 0,0-10 0,0-9 0,16-7 0,5-7 0,-2-5 0,-5-9 0,0-7 0,7 0 0,7 0 0,0 7 0,16-9 0,-2-5 0,21-5 0,0-2 0,-2-4 0,-5-10 0,-19-5 0,-2-23 0,-16 2 0,-5-16 0,-9 12 0,2 2 0,-5 9 0,-2 12 0,0 19 0,0 23 0,0 33 0,0 23 0,0-5 0,0-2 0,0 7 0,0-7 0,28-5 0,35 5 0,35 7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8-05-31T19:29:21.28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526 862 24575,'-40'-47'0,"-4"10"0,-17 41 0,3 8 0,2 9 0,7 21 0,-7 0 0,16 12 0,-2-5 0,14 7 0,0-7 0,14 0 0,7-7 0,5-7 0,2 0 0,4-5 0,10-2 0,19 0 0,23-14 0,7-5 0,7-2 0,-2-4 0,9-3 0,-10-10 0,3-4 0,-23-23 0,-12-12 0,-19-16 0,-9-5 0,-7-3 0,-7 3 0,-32 5 0,-24-5 0,25 33 0,-1-1 0,-3-1 0,0 1 0,1 3 0,0 0 0,-36-28 0,14 3 0,14 11 0,14 9 0,7 12 0,14 2 0,7-2 0,40-4 0,30-10 0,-14 20 0,7 2 0,18-2 0,6 2 0,2 0 0,4-2 0,-19 0 0,3-2 0,0 0 0,143-53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8-05-31T19:29:22.12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106 316 24575,'35'-26'0,"14"5"0,14-7 0,0-14 0,-3 0 0,-4-7 0,-14 14 0,-14 7 0,-14 5 0,-21 11 0,-28 5 0,-18 5 0,-31 2 0,9 0 0,5 0 0,12 0 0,2 0 0,21 11 0,7 10 0,14 21 0,14 21 0,0-4 0,0 11 0,23-26 0,19 5 0,21-14 0,28-7 0,5-9 0,-43-18 0,-1-2 0,25 1 0,-20 7 0,2 4 0,42 13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8-05-31T19:29:23.06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400 104 24575,'53'-47'0,"8"19"0,7 16 0,-1 5 0,-20 5 0,-12-5 0,-28 14 0,-19 5 0,-32 25 0,-19 5 0,2 5 0,-2-5 0,19-17 0,16-4 0,14-4 0,7 4 0,5 0 0,2 0 0,30-7 0,19 0 0,16 2 0,12 12 0,-11 7 0,-10 14 0,-21-2 0,-7 9 0,-14 0 0,-14 7 0,-7 4 0,-14-4 0,-31 0 0,-32-21 0,33-22 0,-3-2 0,2-6 0,-1-3 0,3-3 0,0-1 0,-41 2 0,23-7 0,12-7 0,12-21 0,9-14 0,5-32 0,9-3 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8-05-31T19:29:27.86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169 925 24575,'79'-77'0,"-39"44"0,2 3 0,0 0 0,2 1 0,0-1 0,-2-3 0,-2-5 0,-3-3 0,-3-1 0,-3 0 0,21-33 0,-3 8 0,-35-6 0,4 15 0,-18-5 0,0 21 0,0 0 0,-4 14 0,-10 0 0,-21 14 0,-28 7 0,-10 5 0,-10 2 0,-1 4 0,0 10 0,9 38 0,38-13 0,4 6 0,3 6 0,4 3 0,0 1 0,3 2 0,4-1 0,3 0 0,1-3 0,2-1 0,-1 39 0,7-14 0,5-7 0,2-21 0,2 4 0,5-11 0,14 12 0,14-12 0,21 5 0,7-5 0,14-19 0,0-9 0,2-9 0,-2-5 0,-9 0 0,-19 0 0,-19-28 0,-23-14 0,-7-10 0,-7 3 0,-35 5 0,-28 23 0,0 5 0,-7 16 0,12 0 0,9 0 0,23 9 0,-13 49 0,11 22 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8-05-31T19:29:28.73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355 1 24575,'-198'170'0,"132"-107"0,13-5 0,16 15 0,48-24 0,17-3 0,5-1 0,25-13 0,-9-4 0,17-14 0,-3-7 0,4-7 0,-4-7 0,-9-32 0,-5-24 0,-23-7 0,-12-7 0,-10 2 0,-4-2 0,-11 14 0,-10 14 0,-24 21 0,-11 7 0,-7 14 0,14 0 0,3 9 0,11 12 0,4 28 0,7 2 0,-1 6 0,-31 69 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8-05-31T19:29:29.59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84 160 24575,'108'-70'0,"-55"33"0,-1 8 0,25 18 0,-17-1 0,-43 14 0,-31 19 0,-21 19 0,-21 16 0,23-5 0,14 8 0,19-10 0,5 7 0,9-7 0,28 2 0,28-2 0,-7-2 0,0 9 0,-33 2 0,-9 12 0,-14-5 0,-7 5 0,-44 0 0,-19-7 0,20-33 0,-3-4 0,-45 9 0,10-7 0,11-14 0,14-4 0,7-10 0,16-5 0,12-9 0,9-19 0,22-39 0,1-14 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8-05-31T19:29:33.61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232 1 24575,'-105'210'0,"70"-136"0,7-8 0,7 11 0,21-49 0,0 7 0,0-7 0,-19 19 0,-4-3 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8-05-31T19:29:33.95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42 24575,'79'-12'0,"8"3"0,-29 8 0,3 2 0,0-1 0,-1 0 0,-4 1 0,0-2 0,9-3 0,1-1 0,62-7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8-05-31T19:22:10.07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10878 7015 24575,'166'-24'0,"-83"13"0,-5 4 0,-26 6 0,-2 2 0,6-1 0,0 0 0,3 0 0,1 0 0,4 0 0,1 0 0,1-3 0,1-1 0,3 0 0,0 1 0,-3 0 0,-1 1 0,-2 1 0,0 0 0,-1 1 0,0 0 0,-4 0 0,-1 0 0,-2 0 0,0 0 0,39 0 0,-11 0 0,-7 0 0,-7 0 0,-11 0 0,4 0 0,-12 0 0,5 0 0,0 0 0,7 0 0,7-7 0,0 0 0,-7-7 0,-7 7 0,-9 0 0,-5 7 0,-10 0 0,-4 0 0,10 0 0,8 0 0,10 0 0,12 0 0,7 0 0,6 0 0,-1 0 0,11 0 0,-5 0 0,-2 0 0,0 0 0,0 0 0,-2 0 0,-5 0 0,-5 0 0,-9 0 0,-9 0 0,-5 0 0,-5 0 0,-49 0 0,-20 11 0,-52 10 0,26-5 0,-1 3 0,-6 8 0,-1 2 0,-6 5 0,-3 2 0,-3 3 0,-2 2 0,-7 5 0,-1 1 0,20-14 0,0-1 0,-2 1 0,-1 1 0,-1 0 0,1 1 0,-2 2 0,0 1 0,-1 1-296,-4 0 1,-2 0 0,0 2 0,3 3 0,-1 1 0,0 1 295,-7 2 0,-2 1 0,0 1 0,1 4 0,0 1 0,-1 2 0,17-13 0,1 2 0,-2 0 0,1 0 0,-2 2 0,0 1 0,-1 0 0</inkml:trace>
  <inkml:trace contextRef="#ctx0" brushRef="#br0" timeOffset="18227">1 16401 24575,'0'-110'0,"0"19"0,0 17 0,0 1 0,0-11 0,0-9 0,0 40 0,0-1 0,0-2 0,0 0 0,0-3 0,0-1 0,0-2 0,0 0 0,0-3 0,0-1 0,0-3 0,0-2 0,0 0 0,0-2 0,0-11 0,0 0 0,0 2 0,0 0-447,0-4 1,0-2-1,0-2 1,0 0 446,0-1 0,0 0 0,1-2 0,2-1 0,4 0 0,0-1 0,0 1 0,0-1 0,7 1 0,0-1 0,-1-3 0,0 0 0,0 1 0,2-2 0,-3 31 0,0-1 0,1 1 0,1 0 0,-1 0 0,2 1 0,3 0 0,2 0 0,-2 0 0,-1 0 0,-1-1 0,0 0 0,2 1 0,-1-1 0,2 0 0,2-1 0,0-2 0,0 1 0,-2 0 0,0 0 0,1 0 0,3 0 0,0 0 0,1 0 0,3 0 0,0 0 0,1 0 0,0 0 0,0 0 0,0 0 0,1 0 0,1 0 0,0 0 0,-2 0 0,-1 0 0,2 0 0,1 0 0,1 0 0,1 0-196,0 0 0,1 0 0,0 0 0,1 0 0,0 0 0,1 0 196,-1 0 0,1 0 0,1 0 0,1 2 0,1 1 0,1-1 0,0 1 0,1-1 0,0 1 0,0-1 0,-1 0 0,1 1 0,2-3 0,0 0 0,0 0 0,-1-2 0,-2-1 0,2 1 0,3-1 0,0 1 0,1 0 0,1 0 0,0 0 0,0 1 0,0 3 0,1 0 0,0 1 0,1-2 0,1 0 0,1 2 0,1 1 0,0 1 0,1 0 0,0-2 0,0-1 0,0 2 0,2 3 0,0 0 0,-1 0 0,1-4 0,0-1 0,-1 0 0,1 2 0,0 1 0,-1 0 0,-1 1 0,0 0 0,1 1 0,4-3 0,2 0 0,0 2 0,-4 2 0,0 2 0,0 0 0,3-1 0,0 1 0,1-1 0,2-4 0,1 0 0,0 1 0,-2 3 0,1 1 0,0-1 0,-1 0 0,0-1 0,-1 1 0,0 0 0,-1 0 0,0 1 0,-1 2 0,0 0 0,2 1 0,3-1 0,1-1 0,1 1 0,2-1 0,0 0 0,0 0 0,0 0 0,-1 1 0,0 0 0,0-1 0,-1 1 0,1 0-158,2 1 0,1 1 1,0 1-1,-2-1 1,-1 1-1,2 0 158,4 1 0,2 1 0,0-1 0,0-1 0,0 0 0,0 0 0,0 0 0,-1 1 0,0 2 0,0 2 0,-1 3 0,1-1 0,1-1 0,-1-1 0,0 2 0,-5 4 0,-1 2 0,2 0 0,3-5 0,2 0 0,0 1 0,-1 2 0,2 1 0,-1 1 0,-1 2 0,0 1 0,1-1 0,3 0 0,1-1 0,-1 1 0,-6 2 0,-1 1 0,2 0 0,6-3 0,2 0 0,0 1 0,-2 1 0,0 1 0,0 0 0,6-2 0,1 0 0,-1 0 0,-3 4 0,-1 0 0,0 0 0,-1-1 0,1-2 0,0 3 0,2 1 0,1 2 0,0 0 0,-4-2 0,0 1 0,1-1 0,2 1 0,1 1 0,0-1 0,1-1 0,1 0 0,-1 0 0,-3 0 0,-1 2 0,0 0 0,-2 2 0,0 2 0,0-1 0,0 1 0,0 0 0,0 0 0,-1 3 0,0 1 0,0-1 0,4-3 0,-1-1 0,0 2 0,-3 5 0,-1 1 0,1 1 0,1-4 0,0 0 0,0 2 0,-2 1 0,-1 2 0,1 0 0,0 0 0,-1 1 0,1-1 0,-4 1 0,0 0 0,-1 1-160,-2 0 1,0 0 0,-1 2 0,28-4 0,-1 0 159,-29 5 0,1 0 0,-1 0 0,27-4 0,0 1 0,3 0 0,-1-1 0,-2-1 0,-2-1 0,-2 1 0,-1 3 0,-2 3 0,1 2 0,1 1 0,1-1 0,-4 0 0,0-1 117,-4-2 0,1 0 0,-4 3 0,0 1-117,-7 3 0,0 0 0,-3 1 0,-1-2 0,-6-2 0,-1-1 0,-3 1 0,0 1 602,42-5 1,-8 5-603,-13 9 0,-14 0 865,-14 0 0,-14 0-865,-7 0 242,-4 0 0,-3 0 0,2 0 0,5 0-242,7 0 0,2 0 0,1-2 166,-3-5 1,4 4-167,3-4 0,12-2 0,-12 2 0,5-7 0,-5 7 0,4-7 0,-4 7 0,10 0 0,-17 7 0,0 0 0,-14 0 0,2 0 0,5 0 0,-5 0 0,5 0 0,3 0 0,-3 0 0,0 0 0,-7 0 0,0 0 0,0 0 0,-19 0 0,-32 0 0,-15 0 0,-20-2 0,7-3 0,-1-2 0,3-7 0,-4 7 0,-6 0 0,1-2 0,-10-1 0,-2-4 0,-2-4 0,2 4 0,-7-3 0,0 3 0,-2-4 0,-12 4 0,2-5 0,47 9 0,0-1 0,-35-8 0,14 5 0,7-4 0,7 4 0,21 2 0,14-2 0,24 9 0,27-4 0,33 9 0,14 0 0,7 0 0,9 0 0,5 0 0,-46 0 0,1 0 0,3 0 0,0 0 0,2 0 0,1 0 0,4 0 0,0 0 0,-4 3 0,-2 1 0,0-1 0,-2 1 0,-2 4 0,-1 0 0,46 6 0,-7-2 0,-14 2 0,-4 7 0,-10 7 0,-12 0 0,-9-7 0,-2 7 0,-12 0 0,0-2 0,-7-12 0,-7 4 0,0-4 0,-10 5 0,6 2 0,-29 0 0,-25 16 0,-33 5 0,29-11 0,-2 1 0,-5 0 0,-2-1 0,-7 7 0,-1 1 0,2-1 0,0 1 0,-2 5 0,0 1 0,1 0 0,2 1 0,4 0 0,1-1 0,5-2 0,-1-2 0,4-7 0,0 0 0,-28 29 0,10-14 0,25 0 0,-12 0 0,-9 7 0,16-20 0,-6 2 0,2-1 0,-5 2 0,-3 0 0,-146 89 0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8-05-31T19:29:34.99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505 0 24575,'-105'107'0,"54"-56"0,11 1 0,19 32 0,-7 7 0,1-45 0,-2-1 0,-18 37 0,-2-12 0,17-24 0,11-11 0,0-11 0,7-10 0,4-24 0,1-20 0,9-19 0,14 9 0,0 12 0,16 7 0,-9 7 0,5 5 0,-5 9 0,9 0 0,5 0 0,14 0 0,7 0 0,14 0 0,7 0 0,-4 0 0,-3 0 0,-10-5 0,-11-9 0,-11-9 0,-24-19 0,-5-7 0,-9 0 0,0 7 0,0 7 0,-19 19 0,-9 4 0,-14 33 0,-4 21 0,11 28 0,11 7 0,3-7 0,5-2 0,-5-12 0,9-7 0,5-14 0,5-5 0,21 0 0,4 3 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8-05-31T19:29:35.81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925 67 24575,'-119'23'0,"62"-12"0,2-3 0,-29-6 0,2 5 0,5 7 0,2 40 0,5 16 0,21 16 0,24-40 0,1-1 0,-6 39 0,2 0 0,14-18 0,7-17 0,19-21 0,16-7 0,35-14 0,35 0 0,-43-7 0,2 0 0,6-1 0,0-5 0,-10-14 0,-4-7 0,-4-5 0,-6-6 0,-1-7 0,-6-3 0,-9-1 0,-4 0 0,1-1 0,-5-1 0,-1-47 0,-4 10 0,-10 18 0,-10 14 0,-18 28 0,-39 9 0,10 16 0,-5 6 0,-3 8 0,-1 6 0,-4 7 0,0 8-352,1 10 1,3 9 0,17 0-1,1 6 1,0 1 0,-101 124 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8-05-31T19:29:32.33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306 87 24575,'-28'107'0,"14"-51"0,0 0 0,-2 1 0,-3 1 0,-4 1 0,-3 1 0,-1-4 0,0 0 0,6-6 0,0-2 0,-16 17 0,16-23 0,9-14 0,22-35 0,13-7 0</inkml:trace>
  <inkml:trace contextRef="#ctx0" brushRef="#br0" timeOffset="424">369 24 24575,'194'-19'0,"-105"14"0,-20 17 0,-41 65 0,-9 5 0,-19 2 0,0 9 0,0 5 0,-11-47 0,-6-1 0,-2-1 0,-4 0 0,-3-3 0,-2-1 0,-28 32 0,7-7 0,5-14 0,21-14 0,9-14 0,0 4 0,2 1 0</inkml:trace>
  <inkml:trace contextRef="#ctx0" brushRef="#br0" timeOffset="665">243 444 24575,'117'-12'0,"-61"8"0,0 1 0,1 2 0,0 0 0,-1 1 0,0 0 0,9-4 0,1-1 0,62-7 0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8-05-31T19:29:30.44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294 572 24575,'164'-88'0,"-94"46"0,-3 0 0,-10 1 0,-4 0 0,-4 1 0,-5-2 0,-9 3 0,-4-1 0,22-30 0,-13 14 0,-56 28 0,-26 26 0,-5 14 0,-4 11 0,-3 14 0,0 10 0,-10 16 0,2 7 0,4 3 0,4 3 0,3 4 0,4 1 0,5-8 0,5-1 0,11-8 0,3-2 0,3-13 0,3-3 0,3 24 0,4-23 0,29-26 0,4-12 0,19-9 0,-9-21 0,-5-14 0,-7-21 0,-7-14 0,-5 5 0,-9 16 0,-11 12 0,-10 23 0,-26 7 0,-16 14 0,-2 28 0,9 28 0,14 9 0,25-22 0,3 2 0,-7 44 0</inkml:trace>
  <inkml:trace contextRef="#ctx0" brushRef="#br0" timeOffset="744">1953 467 24575,'-116'66'0,"48"-13"0,3 13 0,18-4 0,4 8 0,0 1 0,-4 1 0,0 1 0,1 1-484,-1 0 0,0 1 0,1 0 1,1-3-1,0 0 0,2-2 484,2-3 0,1-2 0,2-1 0,1-2 0,1-1 0,1-2 0,-8 21 0,2-6 0,3-13 0,4-5 459,-1 28 1,2-40-460,26-16 0,0-4 0,7-3 0,0-5 0</inkml:trace>
  <inkml:trace contextRef="#ctx0" brushRef="#br0" timeOffset="1253">1638 778 24575,'157'-149'0,"-89"77"0,-8 15 0,-11 36 0,-12-2 0,-2 16 0,-9 0 0,2 7 0,-14 9 0,-5 40 0,-9 28 0,0 19 0,2-43 0,-4-1 0,-24 41 0,-9-9 0,-28-23 0,-7-26 0,-4-14 0,-10-21 0,5-28 0,32 3 0,3-6 0,2-7 0,4-6 0,5-13 0,3-5 0,0 5 0,4 0 0,10 3 0,4 3 0,-6-17 0,11 19 0,42 0 0,11 5 0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8-05-29T19:40:25.76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1450 106 24575,'-119'-46'0,"28"18"0,19 18 0,13 10 0,-4 0 0,0 0 0,-9 3 0,11 4 0,-4 7 0,7 7 0,-5 7 0,0-14 0,9 23 0,-9-9 0,7 2 0,0 5 0,7 5 0,-7 2 0,16 5 0,-2-12 0,14 11 0,0 3 0,3 17 0,-3-3 0,4 7 0,-4 0 0,14-5 0,7 5 0,5 2 0,2-2 0,0-4 0,0-3 0,0-12 0,0 12 0,12-7 0,9 0 0,0 2 0,7-9 0,-10 7 0,3-7 0,-2-7 0,16-7 0,-16-4 0,2-3 0,-5 7 0,5-14 0,7 4 0,0-4 0,9 0 0,-2 0 0,-2 0 0,2 0 0,0-2 0,7-5 0,2-2 0,5-5 0,-2 4 0,9 10 0,-5-2 0,12-5 0,-18-5 0,11-9 0,-17 0 0,3 0 0,0 0 0,-7 0 0,-2 0 0,2 0 0,-9 0 0,13 0 0,-4 0 0,-4 0 0,-3 0 0,4 0 0,3 0 0,-4 0 0,-3 0 0,2 0 0,-2 0 0,2-2 0,-2-5 0,0-5 0,0-9 0,10 0 0,-10 0 0,2-7 0,5 0 0,-2-2 0,2 2 0,4-2 0,-4-5 0,-2-5 0,2 5 0,-5 5 0,-2 2 0,0-5 0,-14-2 0,5 0 0,2-7 0,-9 2 0,-5-16 0,-5-2 0,-2-12 0,0 2 0,0-9 0,0 10 0,0-3 0,0 11 0,0 3 0,0 7 0,0-7 0,-2 10 0,-5-3 0,-5 2 0,-9-2 0,2 12 0,5-5 0,-14 7 0,0 0 0,0-5 0,0 5 0,-2 2 0,2-2 0,-5 0 0,-2-7 0,10 3 0,-10 4 0,0-5 0,0 5 0,-12 7 0,-2 7 0,-19 2 0,-2 12 0,-28 0 0,24 7 0,-6 0 0,-104 0 0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8-05-29T19:41:54.76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24575,'0'0'0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8-05-29T19:41:56.54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24575,'0'0'0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8-05-29T19:41:57.54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24575,'0'0'0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8-05-29T19:41:57.73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24575,'0'0'0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8-05-29T19:42:01.97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24575,'0'0'0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8-05-31T19:29:08.44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421 841 24575,'121'-96'0,"-70"57"0,-1 4 0,31-21 0,-18-7 0,0 0 0,-14-5 0,-11-4 0,-10 13 0,-14-4 0,-5 14 0,-9 0 0,-5 5 0,-9 2 0,-11 19 0,-24 9 0,4 9 0,-4 5 0,-4 0 0,-3 0 0,-5 37 0,-2 19 0,30-9 0,3 7 0,-2 4 0,1 3 0,3 1 0,2 2 0,0-4 0,3-1 0,8-7 0,2-2 0,-8 34 0,14-18 0,0-17 0,5-14 0,2-7 0,12-5 0,9-2 0,9-9 0,12-5 0,0-5 0,0-2 0,-16 0 0,-5 0 0,-14-9 0,2-12 0,-9-14 0,-12 11 0,-9 3 0,-23 14 0,-26 0 0,2 12 0,-16 16 0,31 10 0,-1 10 0,-65 69 0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8-05-29T19:42:02.17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24575,'0'0'0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8-05-29T19:42:02.40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24575,'0'0'0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8-05-29T19:42:04.67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24575,'0'0'0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8-05-29T19:42:05.22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24575,'0'0'0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8-05-29T19:42:05.86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294 1 24575,'-168'147'0,"42"-105"0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8-05-29T19:17:20.81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24575,'0'0'0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8-05-29T19:17:21.26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24575,'0'0'0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8-05-29T19:17:21.71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24575,'0'0'0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8-05-29T19:44:28.77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1113 24575,'12'101'0,"0"-6"0,-5-43 0,7-1 0,4 0 0,6 8 0,4-3 0,7 4 0,4 3 0,3 3 0,0 4 0,14 2 0,0 5 0,-22-35 0,0 0 0,-3 0 0,1 0 0,2 1 0,2 0 0,2 6 0,1 0 0,3 0 0,0 0 0,0 4 0,0-1 0,0-2 0,2-2 0,5 2 0,0-2 0,-1-3 0,0-1 0,1 2 0,0-1 0,-2-8 0,-1-2 0,-3 1 0,-2-2 0,36 20 0,0 9 0,0-12 0,-35-23 0,0 0 0,42 21 0,-42-21 0,0 0 0,4 0 0,1 0 0,2 3 0,0 1 0,6 1 0,0 0 0,1 2 0,0 0 0,4-3 0,1 1 0,-1 2 0,-1 0 0,-1-6 0,-1-2 0,-1-2 0,0-1 0,1-2 0,0-2 0,-1-2 0,0-1 0,1 2 0,0-1 0,0-4 0,-2 0 0,0 5 0,0 0 0,5-2 0,-1 1 0,-4-1 0,0 1 0,0 3 0,2 0 0,1-5 0,0 0 0,2 8 0,-1 1 0,0-6 0,-1 0 0,1 2 0,1 0 0,-2-4 0,1-2 0,0-4 0,1-1 0,1 1 0,-1-1 0,-4 1 0,0-1 0,3-2 0,1-2 0,-4 2 0,0-2 0,0-3 0,0-1 0,-4 1 0,1 1 0,3 1 0,0-1 0,0-1 0,0 1 0,3 3 0,1 0 0,-4-3 0,0-1 0,5 1 0,2-1 0,-1-2 0,2-2 0,-2 1 0,2 0 0,2 0 0,1 0 0,-2 0 0,0 0 0,2 0 0,-1 0 0,0 0 0,1 0 0,6 0 0,1 0 0,-4-1 0,0 0 0,10-1 0,1-3 0,-6-4 0,-1-3-128,10-4 0,0-3 0,-5-4 1,-1-1 127,2 0 0,1-1 0,-5 0 0,-1 1 0,2 3 0,0 0 0,-2 0 0,0 0 0,-2 0 0,1 0 0,-1 0 0,1 0 0,-1 0 0,1 0 0,0 0 0,1 0 0,2 1 0,0-2 0,-5 0 0,-2-2 0,4-4 0,-1 0 0,-2 4 0,-2-1 0,1-6 0,0-1 0,2 2 0,-1 1 0,-4-1 0,-1-3 0,0-1 0,-2-2 0,-4 2 0,-1-2 0,-1 0 0,-1 0 0,-4 1 0,-1 0 0,-3-1 0,0 0 0,0-2 0,0-1 0,-2-2 0,-1 0 0,-1 2 0,1 1 0,3-3 0,0-2 0,-6-2 0,-2-1 0,4-4 0,-1-3 0,-2-2 0,0-2 0,-1 0 0,-1 0 0,-1 1 0,-1 0 0,2 2 0,0 1 0,-5-3 0,0 0 0,2 1 0,0 0 0,-5-1 0,-1 0 0,6 2 0,-1 1 0,-8-3 0,0 0 0,3 1 0,1 0 0,-7-1 0,-1 0 0,0 2 0,1 1 127,-4-3 1,0 0 0,0-1 0,0-1-128,0 2 0,0 0 0,-1 0 0,2 0 0,-1 3 0,0 1 0,-4 4 0,1 1 0,17-44 0,0 4 0,7 3 0,-3 5 0,-4 9 0,-11 5 0,-10 23 0,-10 11 0,3 17 0,-4-9 0,-3 0 0,9 2 0,-7 2 0,10 7 0,-5-9 0,-2-7 0,9 0 0,-1 10 0,8 18 0,0 11 0</inkml:trace>
  <inkml:trace contextRef="#ctx0" brushRef="#br0" timeOffset="1686">12032 0 24575,'-55'63'0,"-6"-4"0,19 1 0,-12 6 0,-6-1 0,24-26 0,-1 1 0,-1 0 0,-1 0 0,-1-1 0,-1 1 0,-1 1 0,0 0 0,0-4 0,0 0 0,0 3 0,0-3 0,1-7 0,0-1 0,-36 27 0,14-14 0,14-14 0,14 0 0,7-14 0,5-5 0,11 10 0,3-8 0,9 10 0,0 10 0,0 4 0,-28 14 0,-7 4 0</inkml:trace>
  <inkml:trace contextRef="#ctx0" brushRef="#br0" timeOffset="2568">12305 378 24575,'-102'45'0,"46"18"0,42 35 0,22-46 0,5 1 0,-4 5 0,0 0 0,6-2 0,1-2 0,-3-2 0,-1-1 0,7 42 0,-3-18 0,5-12 0,-2-12 0,-5-16 0,5-5 0,-17-9 0,7 0 0,-9 12 0,0 9 0,0 28 0,0 16 0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8-05-30T16:39:46.30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24575,'30'62'0,"-12"-12"0,-12-12 0,-6-7 0,1-1 0,3-1 0,2-6 0,4 2 0,1-2 0,5-1 0,0 1 0,6-1 0,4 4 0,3-8 0,-2 7 0,2-7 0,-5 5 0,1-5 0,0-3 0,-4 0 0,2-4 0,-9 0 0,1 0 0,-5 0 0,5-5 0,-1-3 0,0-2 0,-3-1 0,0 4 0,0 0 0,4-1 0,-3-3 0,2 0 0,-2 0 0,-1 0 0,0 0 0,0-3 0,-1-1 0,1-6 0,0 0 0,-5-1 0,-3-3 0,2 2 0,-1 1 0,-1 0 0,-3 1 0,0-1 0,0-1 0,0-2 0,0-2 0,0-2 0,0-1 0,0 5 0,0-1 0,0 5 0,0-1 0,0 0 0,0 0 0,0 1 0,0-1 0,0 10 0,2 11 0,0 13 0,3 1 0,1-3 0,-4-4 0,2 3 0,-3 4 0,-1 3 0,0 2 0,0 7 0,0-2 0,0 1 0,0-2 0,0-5 0,0 1 0,0-8 0,0 3 0,0-6 0,0-2 0,0-2 0,0-2 0,0-1 0,0 0 0,0-2 0,0 5 0,-5 10 0,-1 14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8-05-31T19:29:10.61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1 589 24575,'133'-38'0,"-79"25"0,-3-2 0,33-22 0,-14-12 0,-7-12 0,-7-9 0,-19-2 0,-2-5 0,-19 16 0,-9 19 0,-11 12 0,-17 16 0,-26 5 0,-37 9 0,0 0 0,-7 0 0,9 9 0,12 5 0,12 30 0,23 12 0,14 10 0,14-3 0,5 0 0,2 0 0,42-5 0,28-9 0,21-19 0,-33-25 0,3-3 0,7 8 0,1 1 0,81 13 0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8-05-30T16:39:48.23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65 87 24575,'6'85'0,"-2"-1"0,-2-29 0,1 5 0,4 6 0,3-7 0,-1 13 0,-1-8 0,-4-2 0,-4-9 0,0-10 0,0-7 0,0-11 0,0-5 0,0-9 0,0-15 0,0-3 0</inkml:trace>
  <inkml:trace contextRef="#ctx0" brushRef="#br0" timeOffset="766">0 140 24575,'62'-66'0,"-13"23"0,-12 24 0,-5 13 0,-5 1 0,5 5 0,-7 0 0,1 0 0,-7 7 0,-4 7 0,-2 13 0,-10 12 0,1 3 0,-4 1 0,-1-4 0,-3 0 0,-3-4 0,-7 1 0,2-12 0,-3-6 0,8-5 0,7-7 0,21-1 0,8-4 0,18 2 0,1 6 0,2 9 0,-7 2 0,-7 12 0,-5 8 0,-6 10 0,-6-1 0,-12 1 0,-2-9 0,-5 2 0,-4-2 0,-7 2 0,-12-6 0,-20-5 0,-12 2 0,-6-9 0,-8-3 0,4-11 0,1-5 0,6-2 0,11-3 0,11-1 0,12 0 0,-1-10 0,8-2 0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8-05-30T16:39:41.32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566 292 24575,'0'0'0</inkml:trace>
  <inkml:trace contextRef="#ctx0" brushRef="#br0" timeOffset="6256">54 0 24575,'-30'74'0,"6"-5"0,24-32 0,0 2 0,0 1 0,0 3 0,0 4 0,2 1 0,1 2 0,8-4 0,7-6 0,-3-5 0,0-6 0,0-4 0,0-7 0,-4-6 0,0-5 0,-2-4 0,5 0 0,-1-2 0,1-1 0,2 0 0,2 0 0,1-6 0,-5-4 0,2-11 0,-2-7 0,4-3 0,-3-6 0,5 0 0,-6-3 0,3 2 0,-7 2 0,3 2 0,-5-6 0,1 4 0,2-3 0,-2 14 0,-1 3 0,-4 8 0,-4 3 0,0 20 0,0 18 0,0 27 0,0 10 0,0 4 0,0-2 0,0-9 0,0-2 0,0-12 0,0-2 0,0-9 0,0 5 0,0 2 0,2 3 0,1 1 0,4-1 0,8-3 0,-5-6 0,1-8 0,0-9 0,-4-5 0,7-5 0,8-1 0,5 1 0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8-05-30T16:39:51.08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1053 248 24575,'30'111'0,"-12"-14"0,-7-16 0,-4-10 0,-1 6 0,1-6 0,-4-1 0,0-13 0,-2-2 0,-1-12 0,0-3 0,0-7 0,0-6 0,0-2 0,0-7 0,-14 7 0,-4-2 0</inkml:trace>
  <inkml:trace contextRef="#ctx0" brushRef="#br0" timeOffset="557">1086 108 24575,'71'24'0,"-13"-10"0,-16-6 0,-10-1 0,-4 7 0,2 0 0,-5 2 0,0-1 0,1 3 0,-5 9 0,4 5 0,-9 6 0,6 9 0,-5 6 0,-3 8 0,4 4 0,-7 3 0,1 2 0,-5 5 0,-1-4 0,-3-3 0,-2-12 0,3-6 0,-3-12 0,-1-9 0,0-4 0,0-11 0,0-4 0,0-5 0</inkml:trace>
  <inkml:trace contextRef="#ctx0" brushRef="#br0" timeOffset="-1455">97 431 24575,'12'112'0,"-8"-62"0,-1 0 0,0 42 0,-3-3 0,0 9 0,0-2 0,0-1 0,0 0 0,0-13 0,0-3 0,0-18 0,0-15 0,0-11 0,-5-23 0,-1-9 0</inkml:trace>
  <inkml:trace contextRef="#ctx0" brushRef="#br0" timeOffset="-959">65 570 24575,'67'-95'0,"-16"39"0,-14 41 0,-3 26 0,-2 12 0,5 14 0,0 12 0,-7 16 0,2 10 0,-7 8 0,0-1 0,-7-2 0,-4-1 0,-3-4 0,-4-3 0,-2 1 0,-5-5 0,0-5 0,0-6 0,0-11 0,0-7 0,0-9 0,-14 1 0,-4-4 0</inkml:trace>
  <inkml:trace contextRef="#ctx0" brushRef="#br0" timeOffset="-575">1 1043 24575,'76'-12'0,"5"2"0,-9 10 0,4 0 0,9-9 0,8-3 0</inkml:trace>
  <inkml:trace contextRef="#ctx0" brushRef="#br0" timeOffset="2693">731 108 24575,'90'24'0,"5"-6"0,-17-24 0,14-8 0,-43 3 0,2-2 0,12-10 0,2-3 0,72-30 0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8-05-30T16:39:54.63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24575,'85'6'0,"3"-3"0,7-2 0,-40 0 0,2-2 0,57 1 0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8-05-30T16:39:57.05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8 40 24575,'-6'-39'0,"4"42"0,4 46 0,10 25 0,11 5 0,8 3 0,7 3 0,10-1 0,6-6 0,9-5 0,9-12 0,4-7 0,6-8 0,1-16 0,6-8 0,1-13 0,-4-5 0,-4-5 0,-10-6 0,-10-20 0,-12-16 0,-12-10 0,-13-12 0,-8-2 0,-6-11 0,-5 6 0,-6 4 0,-6 13 0,-5 8 0,5 8 0,-8 16 0,3 8 0,-1 15 0,-4 30 0,6 23 0,2 26 0,5-26 0,-1 2 0,3 0 0,0 2 0,-1 2 0,0 0 0,2-3 0,-1 0 0,1-1 0,0-2 0,1 37 0,3-15 0,2-20 0,5-19 0,-1-7 0,1-8 0,5-9 0,10 7 0,7-7 0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8-05-30T16:39:59.56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33 1 24575,'-18'52'0,"4"1"0,14 11 0,0 5 0,1 3 0,2-1 0,4-2 0,8-10 0,3-5 0,0-8 0,3-10 0,1-5 0,10-9 0,-2-7 0,5-4 0,4-5 0,0-6 0,-2 0 0,-1 0 0,-4-5 0,-3-9 0,-3-15 0,-5-21 0,-5-7 0,-5-4 0,-1-1 0,-2 1 0,-2 12 0,1 10 0,-5 14 0,3 4 0,-5 11 0,0-1 0,0 29 0,0 16 0,0 34 0,0 15 0,5 7 0,-2-40 0,1 1 0,0 0 0,1 0 0,6 46 0,3-9 0,1-12 0,-4-13 0,-4-13 0,-5-13 0,2-15 0,2-1 0,0-4 0</inkml:trace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8-05-30T16:40:00.69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43 24575,'0'77'0,"1"0"0,4-4 0,5 8 0,7 5 0,-5 2 0,-1 4 0,-2-8 0,1-11 0,-1-11 0,-1-16 0,-4-7 0,-4-11 0,0-3 0,0 4 0,0-10 0,2 0 0,1-12 0,3-2 0,5-5 0,0 0 0,-1 0 0,1 0 0,5 0 0,1 0 0,5-1 0,3-3 0,-2-4 0,2-10 0,-3-6 0,0-12 0,-1 0 0,1-6 0,-2-1 0,-2-4 0,5 0 0,-5 8 0,8-6 0,-5-2 0,7 1 0,-3 3 0,4 7 0,-4 0 0,3 12 0,-3-5 0,10 13 0,8-28 0,12 3 0</inkml:trace>
  <inkml:trace contextRef="#ctx0" brushRef="#br0" timeOffset="503">677 0 24575,'0'56'0,"0"5"0,0 5 0,0 10 0,0 5 0,0 9 0,0-3 0,0 6 0,0-8 0,0-10 0,0-3 0,0-16 0,2-4 0,1-4 0,3-5 0,5-5 0,0-5 0,-1-11 0,4-6 0,3-6 0,3-4 0,8-2 0,2-3 0,6-1 0,3-7 0,8-7 0,3-23 0,7-21 0,3-8 0,4-10 0,-23 28 0,2-3 0,45-54 0</inkml:trace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8-05-30T16:39:57.96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97 24575,'0'58'0,"0"-8"0,0-6 0,0 2 0,0 7 0,0 4 0,5 11 0,2 4 0,1-2 0,-1 6 0,3-5 0,-3 1 0,6-1 0,1-6 0,-2-4 0,-1-11 0,-1-8 0,8-10 0,-8-7 0,5-11 0,-2-4 0,5-10 0,2 0 0,-2 0 0,-1-3 0,0-4 0,1-12 0,4-17 0,3-8 0,0-13 0,5-3 0,-2-4 0,2 1 0,6 2 0,-4 2 0,11 5 0,-2 4 0,2 0 0,1 1 0,3-1 0,11-7 0,8 2 0</inkml:trace>
  <inkml:trace contextRef="#ctx0" brushRef="#br0" timeOffset="423">849 1 24575,'0'56'0,"0"-3"0,0 10 0,0 9 0,0 12 0,0 8 0,0 2 0,0-1 0,0-3 0,0-13 0,0-6 0,0-8 0,0-9 0,0-8 0,2-9 0,1-8 0,18 2 0,7-8 0</inkml:trace>
</inkml:ink>
</file>

<file path=ppt/ink/ink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8-05-30T16:40:05.61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24575,'0'0'0</inkml:trace>
</inkml:ink>
</file>

<file path=ppt/ink/ink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8-05-30T16:40:06.21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24575,'0'0'0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8-05-31T19:29:11.59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379 127 24575,'107'-59'0,"-60"39"0,-1 3 0,29-2 0,-5 17 0,-35-7 0,-7 23 0,-28 14 0,-33 21 0,-16 21 0,-7-10 0,21-11 0,3-7 0,25-7 0,0-2 0,7-5 0,23-5 0,19 5 0,7 5 0,14 2 0,-9-7 0,-12-7 0,-19 9 0,-9-2 0,-12 12 0,-9 9 0,-25-10 0,-24 10 0,-24-16 0,32-11 0,-2-2 0,0-5 0,0-2 0,1 2 0,0-2 0,-40 1 0,19-7 0,3-5 0,18-2 0,-19-28 0,3-7 0</inkml:trace>
</inkml:ink>
</file>

<file path=ppt/ink/ink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8-05-30T16:40:06.64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24575,'0'0'0</inkml:trace>
</inkml:ink>
</file>

<file path=ppt/ink/ink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8-05-30T16:40:07.01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24575,'0'0'0</inkml:trace>
</inkml:ink>
</file>

<file path=ppt/ink/ink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8-05-30T16:40:07.42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24575,'0'0'0</inkml:trace>
</inkml:ink>
</file>

<file path=ppt/ink/ink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8-05-30T16:40:07.80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24575,'0'0'0</inkml:trace>
</inkml:ink>
</file>

<file path=ppt/ink/ink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8-05-30T16:40:08.18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280 194 24575,'0'0'0</inkml:trace>
  <inkml:trace contextRef="#ctx0" brushRef="#br0" timeOffset="1">1 1 24575,'0'0'0</inkml:trace>
</inkml:ink>
</file>

<file path=ppt/ink/ink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8-05-30T16:40:09.03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24575,'0'0'0</inkml:trace>
</inkml:ink>
</file>

<file path=ppt/ink/ink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8-05-30T16:48:39.71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1 242 24575,'137'-17'0,"-80"11"0,-3 2 0,19 1 0,8-1 0,-1-2 0,-3-4 0,0-14 0,-7 4 0,-19-10 0,2-7 0,71-43 0</inkml:trace>
</inkml:ink>
</file>

<file path=ppt/ink/ink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8-05-30T16:48:38.79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30 0 24575,'-17'13'0,"7"28"0,7 12 0,6 17 0,7-3 0,11 4 0,2-4 0,0 10 0,-3-4 0,4-2 0,3 2 0,3-23 0,-3 27 0,-7-26 0,6 12 0,-5-12 0,-5-18 0,4-3 0,-13-6 0,3 6 0,20 13 0,4 4 0</inkml:trace>
  <inkml:trace contextRef="#ctx0" brushRef="#br0" timeOffset="2068">392 392 24575,'254'-51'0,"-162"35"0,-10 2 0,-28 8 0,-7 2 0,13 4 0,7 0 0,10 24 0,-3 9 0,3 11 0,-14-4 0,-3 10 0,1-6 0,-11-4 0,-17 10 0,-3-20 0,-9 7 0,-1-7 0,-7 0 0,-13 0 0,-3 7 0,-7-7 0,-34 11 0,-26-11 0,18-15 0,-3 0 0,-5 6 0,-1-2 0,-1-7 0,0-4 0,7-2 0,0-2 0,1-2 0,1-1 0,2 0 0,1-2 0,-33 1 0,-8 0 0,34-16 0,7-14 0,12-2 0,-1-7 0,-41-54 0</inkml:trace>
</inkml:ink>
</file>

<file path=ppt/ink/ink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8-05-30T16:48:41.79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24575,'0'0'0</inkml:trace>
</inkml:ink>
</file>

<file path=ppt/ink/ink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8-05-30T16:48:44.72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33 0 24575,'-18'108'0,"7"-19"0,8-21 0,3-6 0,0 3 0,0 5 0,0 4 0,0 0 0,0 3 0,0-6 0,1-3 0,5-8 0,8-1 0,8-10 0,1-1 0,-1-15 0,0-4 0,-1-13 0,8 0 0,-7 0 0,-4-7 0,3-3 0,-6-4 0,6-2 0,-1 0 0,2 0 0,-2-27 0,7-11 0,-7-18 0,1-4 0,-3-3 0,-1-2 0,-1 8 0,0 3 0,0-2 0,0 2 0,1-2 0,-1 2 0,-3 7 0,3-7 0,-4 12 0,10-7 0,-6 17 0,-5 0 0,-4 10 0,-7 0 0,0 2 0,0-1 0,0 3 0,7 7 0,4 22 0,4 16 0,1 27 0,-2 9 0,-3 7 0,4 8 0,-5-2 0,5 1 0,1-1 0,-5-13 0,0-14 0,-2 3 0,2-9 0,-4 11 0,-7-10 0,0 6 0,7 6 0,2 11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8-05-31T19:29:12.49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273 357 24575,'-86'-35'0,"23"28"0,28 40 0,9 14 0,5 6 0,10 8 0,4 2 0,4 5 0,3-33 0,0 14 0,0-14 0,28-7 0,14-7 0,19-10 0,16-11 0,0-2 0,14-5 0,-14-42 0,-40 13 0,-4-5 0,-4-8 0,-4-5 0,-2-1 0,-4-2 0,-5 2 0,-5 1 0,-2-44 0,-9 14 0,-12 14 0,-28 23 0,-28 12 0,-7 19 0,0 9 0,7 4 0,14 3 0,-3 17 0,10 18 0,11 6 0,-1 9 0,-38 80 0</inkml:trace>
  <inkml:trace contextRef="#ctx0" brushRef="#br0" timeOffset="583">987 336 24575,'40'119'0,"-18"-65"0,3-3 0,3-4 0,2-3 0,1-1 0,1-2 0,33 32 0,-2-13 0,0-15 0,-2-15 0,-5-16 0,33 5 0,-1-8 0</inkml:trace>
</inkml:ink>
</file>

<file path=ppt/ink/ink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8-05-30T16:48:45.46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24575,'27'56'0,"-5"15"0,-22 10 0,7 4 0,2 3 0,6-7 0,-5 0 0,5-2 0,-4-8 0,3 3 0,2-9 0,-7-4 0,-3-12 0,3-15 0,0 18 0,7-9 0</inkml:trace>
</inkml:ink>
</file>

<file path=ppt/ink/ink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8-05-30T16:48:46.12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1 196 24575,'84'-64'0,"-4"25"0,-5 21 0,-1 7 0,2 2 0,3-2 0,-5 0 0,-9 2 0,22-5 0,-3 5 0</inkml:trace>
</inkml:ink>
</file>

<file path=ppt/ink/ink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8-05-30T16:48:46.61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162 130 24575,'0'0'0</inkml:trace>
  <inkml:trace contextRef="#ctx0" brushRef="#br0" timeOffset="910">0 0 24575,'101'81'0,"-53"-43"0,0-11 0,22-27 0,8 0 0,6 0 0,5 0 0,3 0 0,-4 0 0,-37-12 0,1-5 0,56-19 0</inkml:trace>
</inkml:ink>
</file>

<file path=ppt/ink/ink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8-05-30T16:48:48.39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16 163 24575,'-9'110'0,"5"-52"0,1-1 0,3 35 0,1-39 0,2 2 0,1 7 0,3 1 0,0 6 0,2 1 0,4 0 0,1 0 0,-5 2 0,-2 0 0,-3 2 0,-3-2 0,1-5 0,-2-2 0,0-2 0,0-2 0,0-9 0,0-3 0,0 38 0,0-15 0,0-18 0,0-7 0,-7 0 0,-2 3 0</inkml:trace>
  <inkml:trace contextRef="#ctx0" brushRef="#br0" timeOffset="828">0 1 24575,'49'95'0,"-11"-3"0,-22-42 0,0 1 0,3-3 0,0 0 0,-1 0 0,0 1 0,-1 1 0,0-1 0,3-2 0,0 0 0,1 4 0,1 1 0,-1-5 0,1-1 0,3 0 0,-1 0 0,-2 2 0,1 0 0,4 1 0,0-1 0,-2-1 0,-1-2 0,19 31 0,-3-17 0,-8-10 0,-6-15 0,-5-7 0,-1-5 0,0-17 0,2-1 0,-6-2 0,-5-2 0,-1-7 0,-1-31 0,-3-22 0,-4-14 0,-2-7 0,1-7 0,5-4 0,1-4 0,4-1 0,3 1 0,-3 5 0,5 9 0,6 12 0,-9 18 0,3 9 0,-4 14 0,5 12 0,-1 10 0,-7 38 0,-4 18 0,-3 28 0,-2-26 0,0 1 0,0-2 0,0 1 0,0 5 0,0 1 0,0-3 0,0-1 0,0-2 0,0 1 0,0 43 0,0-14 0,0-9 0,0-7 0,0-14 0,15 3 0,3-4 0</inkml:trace>
  <inkml:trace contextRef="#ctx0" brushRef="#br0" timeOffset="1930">1250 406 24575,'39'92'0,"-6"0"0,-17-42 0,0 1 0,5 5 0,1 2 0,1 2 0,-1 2 0,0 2 0,0 0 0,1-2 0,-1-1 0,-3-1 0,0-1 0,0-6 0,0-2 0,13 41 0,0-10 0,15-3 0,4 4 0</inkml:trace>
  <inkml:trace contextRef="#ctx0" brushRef="#br0" timeOffset="2768">1444 390 24575,'-65'-81'0,"22"21"0,27 32 0,5 11 0,-21-21 0,-12 2 0</inkml:trace>
</inkml:ink>
</file>

<file path=ppt/ink/ink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8-05-30T16:48:52.31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17 1 24575,'-9'99'0,"5"-47"0,2 1 0,1 3 0,0 1 0,2 5 0,0 1 0,2 1 0,0 1 0,0 0 0,1-2 0,1-8 0,1-1 0,-2-3 0,-1-2 0,-3 33 0,0-10 0,0-7 0,0-15 0,0-12 0,0 3 0,-15 15 0,-3 11 0</inkml:trace>
</inkml:ink>
</file>

<file path=ppt/ink/ink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8-05-30T16:48:52.83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24575,'119'83'0,"-74"-40"0,-6 2 0,-10 3 0,-5 2 0,-2 6 0,-3 3 0,1 4 0,-2 0 0,0 0 0,-2 1 0,-1 0 0,-1 0 0,0-5 0,-1 1 0,-4-3 0,-2-1 0,4 0 0,-2-2 0,2 44 0,3-7 0,3-15 0,-8-6 0,-4-10 0,11 10 0,2-3 0</inkml:trace>
</inkml:ink>
</file>

<file path=ppt/ink/ink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8-05-30T16:48:53.34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65 24575,'85'-36'0,"-2"15"0,-1 13 0,3 8 0,2 0 0,-6 0 0,-31 13 0,3 3 0,55 20 0</inkml:trace>
</inkml:ink>
</file>

<file path=ppt/ink/ink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8-05-30T16:49:52.44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1 276 24575,'9'81'0,"-2"-3"0,-7 3 0,2 4 0,3 14 0,0-48 0,1 1 0,1 0 0,0 2 0,1 3 0,1 0 0,-2-1 0,0-1 0,-1 0 0,-1-2 0,0-1 0,-1-3 0,1 38 0,2-10 0,4-17 0,4-11 0,1 5 0,9-4 0</inkml:trace>
  <inkml:trace contextRef="#ctx0" brushRef="#br0" timeOffset="884">780 0 24575,'18'117'0,"-8"-25"0,-6-38 0,-4-5 0,0 2 0,0 3 0,-20 14 0,-7 3 0,-20 13 0,23-38 0,0 0 0,-5-2 0,0-1 0,-25 38 0,1-9 0,10-12 0,-2-8 0,7-14 0,8-2 0,8-15 0,11 1 0,11-6 0,16 8 0,22 1 0,11 7 0,9 4 0,-4-3 0,7 7 0,-2-13 0,-6 12 0,1-6 0,-14-4 0,28 16 0,-8-2 0</inkml:trace>
</inkml:ink>
</file>

<file path=ppt/ink/ink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8-05-30T16:49:56.61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24575,'0'0'0</inkml:trace>
</inkml:ink>
</file>

<file path=ppt/ink/ink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8-05-30T16:49:57.85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24575,'0'0'0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8-05-31T19:29:09.45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346 316 24575,'-117'135'0,"78"-84"0,8-4 0,8 14 0,23-19 0,0-5 0,0 5 0,0-12 0,0 12 0,-5-14 0,-9 0 0,-2-7 0,-19-7 0,16-4 0,-2-10 0,5 0 0,6-17 0,10-4 0,14-9 0,21 9 0,5-5 0,23 12 0,-14-4 0,7-3 0,-7 9 0,0 5 0,-5-2 0,5 2 0,-4-10 0,15-32 0,6-18 0</inkml:trace>
  <inkml:trace contextRef="#ctx0" brushRef="#br0" timeOffset="240">871 1 24575,'-80'140'0,"49"-77"0,4 0 0,7-6 0,3 0 0,2-1 0,2 0 0,2-6 0,3 0 0,4 4 0,1-3 0,1 29 0,2-10 0,18 14 0,6-7 0</inkml:trace>
</inkml:ink>
</file>

<file path=ppt/ink/ink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8-05-30T19:03:03.80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5896 0 24575,'-198'147'0,"119"-86"0,8-3 0,17-11 0,5-1 0,11-5 0,1 0 0,-5 5 0,-1 1 0,0 3 0,-2 1 0,-4 1 0,-2-1 0,-2 1 0,0-1 0,0 1 0,0-1 0,-4 4 0,-2-1 0,1-4 0,0 0 0,0 1 0,-3-1-278,-4-4 1,-1 1 0,0 3 0,0 0 277,-3 0 0,-1 1 0,1 0 0,-1 1 0,0-2 0,1 0 0,0 2 0,1 2 0,2 4 0,0 0 0,-2-3 0,0-2 0,1 1 0,2 1 0,4-2 0,1 2 0,-2 3 0,0 0 0,5 0 0,-2 0 0,-6 0 0,-1 0 0,4-1 0,0 0 0,-4-3 0,0 0 0,2 2 0,0-1 0,-2-4 0,0-2 0,2 2 0,2-1 0,3-3 0,2-1 0,0-3 0,0-1 0,3 1 0,0-1 0,2-1 0,1 1 90,4 0 1,1 1 0,-1 2-1,1 0-90,0-2 0,-1-1 0,-3-1 0,0-2 0,0 0 0,-1-1 0,-3 3 0,0 1 0,3 0 0,1 1 0,4-3 0,2 0 61,5-1 1,0-1-1,-30 24-61,7-8 0,0-12 0,16-4 0,4-9 0,19 2 563,10-6-563,-7-12 0,7-2 0,-3-9 0,1 6 0,-3 7 0,5 3 0,-3-2 0,1 5 0,-19-9 0,3 4 0,-15-1 0,10 1 0,-18 7 0,13 0 0,-6 0 0,3-7 0,13-1 0,0-9 0,8 35 0,0-2 0</inkml:trace>
  <inkml:trace contextRef="#ctx0" brushRef="#br0" timeOffset="1245">256 4619 24575,'121'-113'0,"-69"58"0,-3 1 0,-2 4 0,-4-3 0,-4-8 0,0-2 0,5 0 0,2 0 0,1-2 0,1 1 0,6 3 0,1 1 0,0-2 0,-2 0 0,-6 4 0,-1 0 0,-3 3 0,-1 2 0,-5 5 0,-2 3 0,27-33 0,-8 19 0,-15 13 0,-6 20 0,-20-15 0,-2 2 0</inkml:trace>
  <inkml:trace contextRef="#ctx0" brushRef="#br0" timeOffset="2068">465 4758 24575,'145'-87'0,"-70"37"0,-1 4 0,-13 17 0,-1 1 0,10-6 0,2-4 0,6-4 0,1-1 0,1 2 0,0 0 0,9-2 0,0 1 0,-5 4 0,0 1-871,0-1 1,2-2 0,-21 8-1,0-3 1,1-1 0,135-72-1</inkml:trace>
</inkml:ink>
</file>

<file path=ppt/ink/ink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8-05-30T19:03:16.47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232 1 24575,'-77'278'0,"59"-207"0,2-3 0,4-6 0,2 5 0,4-7 0,4 33 0,-4 2 0,-1-2 0,-11-30 0,-3 3 0,-18 55 0</inkml:trace>
</inkml:ink>
</file>

<file path=ppt/ink/ink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8-05-30T19:03:25.06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94 1 24575,'-26'126'0,"18"-67"0,1-2 0,-9 41 0,9-44 0,1 0 0,0 2 0,-1-1 0,1-2 0,2 0 0,3 0 0,2 0 0,-1-2 0,0 1 0,0 46 0,0-11 0,0-1 0,0-4 0,0 3 0,0-2 0,0-6 0,5-13 0,11 6 0,-1-23 0,16-1 0,-5-15 0,-3 0 0,3-16 0,5-7 0,8-5 0,15-3 0,-3-24 0,11-14 0,-5-34 0,-22 27 0,-1-3 0,-1-6 0,2-1 0,7 1 0,1 0 0,-5-2 0,1-1 0,3-2 0,1 2 0,2-1 0,0 2 0,2 2 0,-1 0 0,-5 3 0,-2 1 0,-7 7 0,-2 1 0,16-28 0,-7 16 0,-5 26 0,-58 61 0,-14 53 0,15-26 0,-1 6 0,-10 10 0,-1 3 0,8-5 0,2 1 0,0-1 0,4-1 0,6-9 0,4-1 0,6-8 0,2-2 0,1 35 0,2-34 0,2-13 0,6-26 0,46-4 0,21-11 0</inkml:trace>
</inkml:ink>
</file>

<file path=ppt/ink/ink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8-05-30T19:03:25.92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488 209 24575,'145'-116'0,"-89"77"0,-4 8 0,10 8 0,-10 26 0,-11 4 0,-10 9 0,-16 28 0,-7 18 0,-16 18 0,-23 10 0,9-40 0,-7-2 0,-16 0 0,-3-3 0,7-6 0,-1-4 0,-35 12 0,25-11 0,14-13 0,51-10 0,36-3 0,46-10 0,-37 0 0,0 0 0,-2 5 0,-1 3 0,-3 1 0,-3 6 0,-4 12 0,-5 10 0,-10 7 0,-6 5 0,-1 5 0,-5 3 0,-8 4 0,-5 2 0,1-9 0,-4 0 0,-2 1 0,-8-2 0,-35 30 0,-27-21 0,21-36 0,-5-6 0,-3-6 0,-2-5 0,-6-1 0,-2-3 0,2 1 0,-1-4 0,-2-11 0,2-8 0,-2-6 0,4-8 0,5-10 0,5-8 0,3-14 0,9-6-226,14 7 0,4-2 1,-3-9-1,3-1 1,-2-68-1</inkml:trace>
</inkml:ink>
</file>

<file path=ppt/ink/ink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8-05-30T19:03:17.68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604 2159 24575,'0'0'0</inkml:trace>
  <inkml:trace contextRef="#ctx0" brushRef="#br0" timeOffset="1111">604 2159 24575,'-258'0'0,"187"1"0,34-2 0,88-10 0,11 4 0,8-1 0,1-6 0,2-3 0,3-1 0,0 0 0,4 1 0,0-2 0,-2-8 0,1 0 0,13 6 0,2 0-367,-1-9 0,0-2 1,0 4-1,2 0 367,-28 5 0,0-1 0,0 1 0,0 2 0,0 0 0,0-1 0,3-3 0,0-1 0,-1-1 0,1 0 0,0 0 0,-1-1 0,1-1 0,-1 1 0,1 0 0,0 0 0,1 2 0,-1 0 0,2 0 0,1 0 0,-1 0 0,-1 2 0,0 0 0,1 0 0,2 1 0,1-1 0,0 2 0,0-1 0,0 0 0,0 1 0,2 1 0,0 1 0,1 0 0,1-2 0,2 1 0,-1 2 0,0 2 0,0 2 0,0 0 0,-3-1 0,1-2 0,-1 3 0,-2 4 0,-1 1 0,1 0 0,-2 0 0,0-1 0,0 1 0,-1 2 0,1 1 0,-1-1 0,0 0 0,1 0 0,-2-2 0,-3 0 0,-1 0 0,0-1 0,-1 3 0,1-1 0,1 1 0,2-2 0,0 0 0,-1-1 0,24-7 0,-1 0 0,5-2 0,0 1 0,-6 2 0,1 0 0,1 1 0,-1 1 0,0 2 0,0 1 0,-4-1 0,1 2 0,3 4 0,0 2 0,-3 0 0,0 2 0,-2 1 0,1 1 0,1 1 0,0 0 0,-2 0 0,1 0-66,1 0 1,0 0 0,-1 0 0,-1 0 65,-1 0 0,-1 0 0,-5 0 0,0 0 0,5 0 0,0 0 0,-9 0 0,0 0 0,5 0 0,0 0 0,-7 1 0,-1 1 0,1 2 0,-1 0 0,-6-3 0,-2 0 0,-3 3 0,0 0 0,-2-2 0,1-2 0,1 0 0,0 0 0,-4 4 0,0 0 0,0 0 0,0 0 0,-6 4 0,-1-1 0,34 1 0,-15 8 537,-16-9 0,-8 1-537,-7-8 0,-6 0 327,-9 0 0,17 0-327,5 0 0,8 0 0,1 0 0,-4 0 0,11 0 0,-10 0 0,2 0 0,-8 0 0,-7 0 0,-3 0 0,-5 0 0,-5 0 0,5 0 0,-6 0 0,14 0 0,0 0 0,10 8 0,-11 0 0,-4-1 0,0-7 0,-11 0 0,0 0 0,0 0 0,-7 0 0,-1 0 0,1 0 0,7 0 0,-3 13 0,-4 10 0,-47 11 0,-21 12 0</inkml:trace>
  <inkml:trace contextRef="#ctx0" brushRef="#br0" timeOffset="2308">10584 0 24575,'111'39'0,"-53"-20"0,-3-5 0,7-8 0,0 7 0,5 7 0,3 9 0,17 17 0,-2 0 0,3 1 0,0-9 0,-3 1 0,-8-10 0,-15 1 0,-8-14 0,-15-8 0,-6-6 0,-9-2 0,-1 11 0,-10 1 0,-3 12 0,-41-1 0,-15 0 0,-9 3 0,-6 5 0,19-8 0,4 0 0,9-2 0,6-13 0,0 7 0,0-7 0,-13 10 0,-11-3 0,-30 19 0,28-11 0,-3 0 0,-8 1 0,-4 1 0,-5 6 0,-1 0 0,1-1 0,-1-1 0,-4 3 0,1-2 0,7-5 0,0-3 0,4-6 0,1-1 0,5-2 0,1 0 0,0-2 0,1 1 0,7 0 0,-4-1 0,-28 1 0,-7-1 0,-84 12 0</inkml:trace>
  <inkml:trace contextRef="#ctx0" brushRef="#br0" timeOffset="9262">279 3342 24575,'144'-51'0,"-70"12"0,-3-2 0,-16 8 0,-2-4 0,5-15 0,0-7 0,5-8 0,-2-5 0,-6-1 0,-2-1 0,2 1 0,-2-1 0,-7 1 0,-4 2 0,-2 8 0,-3 2 0,-9 5 0,-4 1 0,-4 7 0,-1 3 0,7-17 0,-11 24 0,-36 20 0,-38 18 0,8 16 0,-4 9 0,-10 10 0,-1 7 0,-2 8 0,2 6 0,-1 15 0,2 5 0,22-23 0,1 1 0,1 1-213,1 3 1,2 2 0,0 0 0,-1 5 0,2 2 0,-1 0 212,1 0 0,0 0 0,3 0 0,4 0 0,2 0 0,1 0 0,-11 27 0,6-2 0,12-10 0,4-2 0,-1-5 0,3-3 0,8-10 0,2-3 0,0-7 0,0-3 0,2 23 0,2-18 0,18-17 0,20-22 0,19-5 0,28-10 0,5-23 0,-4-16 0,-14-20 318,-36 19 0,-3-5 0,-4-1 1,-3-3-319,2-8 0,-2-2 0,-6-4 0,-4-1 0,-3-2 0,-3 1 0,-2 3 0,-3 2 0,-1 5 0,-8 2 0,-40-27 0,-26 34 0,24 30 0,-6 6 0,-9 2 0,-1 8 0,5 14 0,3 8 0,-5 8 0,2 10 0,-10 25 0,2 12 0,-77 114 0</inkml:trace>
  <inkml:trace contextRef="#ctx0" brushRef="#br0" timeOffset="10112">2043 3946 24575,'178'0'0,"-102"2"0,-5-4 0,-17-8 0,-3-3 0,0-4 0,-1-3 0,-2-2 0,-1-4 0,0-5 0,-1 0 0,-1 2 0,-2 1 0,32-31 0,-21-6 0,-15 11 0,-16 8 0,-10 2 0,-6 13 0,-27 2 0,-19 14 0,-28-3 0,-26 10 0,41 4 0,-2 0 0,-7 4 0,-1 0 0,-1 1 0,-1 1 0,-2-1 0,1 6 0,2 11 0,5 8 0,5 5 0,5 7 0,2 7 0,4 6 0,9 1 0,4 4 0,5 4 0,5 1 0,5 1 0,4 0 0,2-1 0,3-1 0,4-4 0,2-4 0,10 31 0,20-21 0,33-24 0,-9-23 0,6-6 0,2-2 0,1-4 0,4-3 0,3-8 0,13-19 0,2-10 0,92-51 0</inkml:trace>
  <inkml:trace contextRef="#ctx0" brushRef="#br0" timeOffset="10788">5083 3273 24575,'-121'-91'0,"71"61"0,-1 6 0,-47 6 0,6 21 0,-4 5 0,1 7 0,10 26 0,41-15 0,3 2 0,-32 40 0,37-31 0,3 3 0,2 4 0,5 2 0,4 3 0,5 3 0,4 2 0,3 0 0,5-4 0,2 1 0,2 3 0,0 0 0,0-3 0,2-2 0,1 42 0,6-14 0,28-15 0,26-8 0,15-5 0,-22-20 0,4-1 0,59 31 0</inkml:trace>
  <inkml:trace contextRef="#ctx0" brushRef="#br0" timeOffset="11211">6151 2948 24575,'-29'155'0,"16"-84"0,-2-1 0,-1-4 0,-2-3 0,-2 0 0,-3-2 0,-3 0 0,0-1 0,2-5 0,-1-1 0,2-7 0,0-2 0,-16 28 0,0-19 0,24-31 0,-26 0 0,-8 0 0</inkml:trace>
  <inkml:trace contextRef="#ctx0" brushRef="#br0" timeOffset="11445">5663 2646 24575,'132'-13'0,"-67"9"0,1 0 0,4 3 0,0 0 0,3-2 0,1 6 0,9 19 0,1 7 0,81 36 0</inkml:trace>
  <inkml:trace contextRef="#ctx0" brushRef="#br0" timeOffset="12336">7659 2693 24575,'-113'128'0,"65"-66"0,3 0 0,4 6 0,2 1 0,0 0 0,1 1 0,-2 3 0,0 1-203,0 0 1,2-1-1,6-3 1,0-1 202,-4 1 0,2 0 0,11-5 0,2-1 0,1-6 0,2 0 0,4-6 0,2-1 133,-3 42 0,4-21-133,11-18 0,5-15 67,11-8 1,20-8-68,26-8 0,13-10 0,2-20 0,-13-39 0,-17-31 0,-28 38 0,-5-2 204,2-44 1,-8 16-205,-16 15 0,-39 26 0,-30 28 0,28 17 0,-2 8 0,-12 13 0,2 10 0,1 9 0,1 13 0,7 9 0,-1 11 0,1 2 0,-103 166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8-05-31T19:29:14.26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84 24575,'0'145'0,"0"-78"0,0-8 0,0-3 0,0-7 0,0-5 0,0-11 0,0-5 0,0-5 0,0-48 0,3-22 0,4-51 0,18 5 0,-2 46 0,3 3 0,23-29 0,21 17 0,-11 10 0,4 25 0,-3-3 0,-11 17 0,5 0 0,-12 7 0,-5 5 0,-16 9 0,-2 28 0,-5 28 0,-5 19 0,-9 9 0,0-14 0,0-7 0,0-28 0,0-14 0,19 0 0,4-3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8-05-31T19:29:15.33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63 0 24575,'-35'73'0,"7"1"0,28 10 0,0-4 0,0-10 0,0-10 0,0-18 0,0-28 0,0-35 0,0-9 0,0-19 0,0 19 0,0 2 0,19 14 0,23 4 0,28 10 0,19 0 0,9 0 0,-7 0 0,-7 0 0,-21 0 0,-21 0 0,-12-11 0,-16-10 0,-5-10 0,-9-11 0,0 3 0,0 4 0,-9 14 0,-3 11 0,-9 10 0,0 3 0,0 4 0,3 35 0,4 28 0,4 14 0,10 7 0,0-12 0,0-23 0,56 14 0,14-5 0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dirty="0"/>
              <a:t>9/7/2021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9/7/2021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9/7/2021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9/7/2021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9/7/2021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9/7/2021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9/7/2021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9/7/2021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9/7/2021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9/7/2021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9/7/2021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9/7/2021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9/7/2021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9/7/2021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9/7/2021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9/7/2021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9/7/2021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4AAD347D-5ACD-4C99-B74B-A9C85AD731AF}" type="datetimeFigureOut">
              <a:rPr lang="en-US" dirty="0"/>
              <a:t>9/7/2021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8" r:id="rId9"/>
    <p:sldLayoutId id="2147483667" r:id="rId10"/>
    <p:sldLayoutId id="2147483661" r:id="rId11"/>
    <p:sldLayoutId id="2147483664" r:id="rId12"/>
    <p:sldLayoutId id="2147483662" r:id="rId13"/>
    <p:sldLayoutId id="2147483669" r:id="rId14"/>
    <p:sldLayoutId id="2147483670" r:id="rId15"/>
    <p:sldLayoutId id="2147483658" r:id="rId16"/>
    <p:sldLayoutId id="2147483659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customXml" Target="../ink/ink6.xml"/><Relationship Id="rId18" Type="http://schemas.openxmlformats.org/officeDocument/2006/relationships/image" Target="../media/image15.png"/><Relationship Id="rId26" Type="http://schemas.openxmlformats.org/officeDocument/2006/relationships/image" Target="../media/image19.png"/><Relationship Id="rId39" Type="http://schemas.openxmlformats.org/officeDocument/2006/relationships/customXml" Target="../ink/ink19.xml"/><Relationship Id="rId3" Type="http://schemas.openxmlformats.org/officeDocument/2006/relationships/customXml" Target="../ink/ink1.xml"/><Relationship Id="rId21" Type="http://schemas.openxmlformats.org/officeDocument/2006/relationships/customXml" Target="../ink/ink10.xml"/><Relationship Id="rId34" Type="http://schemas.openxmlformats.org/officeDocument/2006/relationships/image" Target="../media/image23.png"/><Relationship Id="rId42" Type="http://schemas.openxmlformats.org/officeDocument/2006/relationships/image" Target="../media/image27.png"/><Relationship Id="rId47" Type="http://schemas.openxmlformats.org/officeDocument/2006/relationships/customXml" Target="../ink/ink23.xml"/><Relationship Id="rId7" Type="http://schemas.openxmlformats.org/officeDocument/2006/relationships/customXml" Target="../ink/ink3.xml"/><Relationship Id="rId12" Type="http://schemas.openxmlformats.org/officeDocument/2006/relationships/image" Target="../media/image12.png"/><Relationship Id="rId17" Type="http://schemas.openxmlformats.org/officeDocument/2006/relationships/customXml" Target="../ink/ink8.xml"/><Relationship Id="rId25" Type="http://schemas.openxmlformats.org/officeDocument/2006/relationships/customXml" Target="../ink/ink12.xml"/><Relationship Id="rId33" Type="http://schemas.openxmlformats.org/officeDocument/2006/relationships/customXml" Target="../ink/ink16.xml"/><Relationship Id="rId38" Type="http://schemas.openxmlformats.org/officeDocument/2006/relationships/image" Target="../media/image25.png"/><Relationship Id="rId46" Type="http://schemas.openxmlformats.org/officeDocument/2006/relationships/image" Target="../media/image29.png"/><Relationship Id="rId2" Type="http://schemas.openxmlformats.org/officeDocument/2006/relationships/image" Target="../media/image7.jpeg"/><Relationship Id="rId16" Type="http://schemas.openxmlformats.org/officeDocument/2006/relationships/image" Target="../media/image14.png"/><Relationship Id="rId20" Type="http://schemas.openxmlformats.org/officeDocument/2006/relationships/image" Target="../media/image16.png"/><Relationship Id="rId29" Type="http://schemas.openxmlformats.org/officeDocument/2006/relationships/customXml" Target="../ink/ink14.xml"/><Relationship Id="rId41" Type="http://schemas.openxmlformats.org/officeDocument/2006/relationships/customXml" Target="../ink/ink20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9.png"/><Relationship Id="rId11" Type="http://schemas.openxmlformats.org/officeDocument/2006/relationships/customXml" Target="../ink/ink5.xml"/><Relationship Id="rId24" Type="http://schemas.openxmlformats.org/officeDocument/2006/relationships/image" Target="../media/image18.png"/><Relationship Id="rId32" Type="http://schemas.openxmlformats.org/officeDocument/2006/relationships/image" Target="../media/image22.png"/><Relationship Id="rId37" Type="http://schemas.openxmlformats.org/officeDocument/2006/relationships/customXml" Target="../ink/ink18.xml"/><Relationship Id="rId40" Type="http://schemas.openxmlformats.org/officeDocument/2006/relationships/image" Target="../media/image26.png"/><Relationship Id="rId45" Type="http://schemas.openxmlformats.org/officeDocument/2006/relationships/customXml" Target="../ink/ink22.xml"/><Relationship Id="rId5" Type="http://schemas.openxmlformats.org/officeDocument/2006/relationships/customXml" Target="../ink/ink2.xml"/><Relationship Id="rId15" Type="http://schemas.openxmlformats.org/officeDocument/2006/relationships/customXml" Target="../ink/ink7.xml"/><Relationship Id="rId23" Type="http://schemas.openxmlformats.org/officeDocument/2006/relationships/customXml" Target="../ink/ink11.xml"/><Relationship Id="rId28" Type="http://schemas.openxmlformats.org/officeDocument/2006/relationships/image" Target="../media/image20.png"/><Relationship Id="rId36" Type="http://schemas.openxmlformats.org/officeDocument/2006/relationships/image" Target="../media/image24.png"/><Relationship Id="rId10" Type="http://schemas.openxmlformats.org/officeDocument/2006/relationships/image" Target="../media/image11.png"/><Relationship Id="rId19" Type="http://schemas.openxmlformats.org/officeDocument/2006/relationships/customXml" Target="../ink/ink9.xml"/><Relationship Id="rId31" Type="http://schemas.openxmlformats.org/officeDocument/2006/relationships/customXml" Target="../ink/ink15.xml"/><Relationship Id="rId44" Type="http://schemas.openxmlformats.org/officeDocument/2006/relationships/image" Target="../media/image28.png"/><Relationship Id="rId4" Type="http://schemas.openxmlformats.org/officeDocument/2006/relationships/image" Target="../media/image8.png"/><Relationship Id="rId9" Type="http://schemas.openxmlformats.org/officeDocument/2006/relationships/customXml" Target="../ink/ink4.xml"/><Relationship Id="rId14" Type="http://schemas.openxmlformats.org/officeDocument/2006/relationships/image" Target="../media/image13.png"/><Relationship Id="rId22" Type="http://schemas.openxmlformats.org/officeDocument/2006/relationships/image" Target="../media/image17.png"/><Relationship Id="rId27" Type="http://schemas.openxmlformats.org/officeDocument/2006/relationships/customXml" Target="../ink/ink13.xml"/><Relationship Id="rId30" Type="http://schemas.openxmlformats.org/officeDocument/2006/relationships/image" Target="../media/image21.png"/><Relationship Id="rId35" Type="http://schemas.openxmlformats.org/officeDocument/2006/relationships/customXml" Target="../ink/ink17.xml"/><Relationship Id="rId43" Type="http://schemas.openxmlformats.org/officeDocument/2006/relationships/customXml" Target="../ink/ink21.xml"/><Relationship Id="rId48" Type="http://schemas.openxmlformats.org/officeDocument/2006/relationships/image" Target="../media/image3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20.png"/><Relationship Id="rId18" Type="http://schemas.openxmlformats.org/officeDocument/2006/relationships/customXml" Target="../ink/ink46.xml"/><Relationship Id="rId26" Type="http://schemas.openxmlformats.org/officeDocument/2006/relationships/customXml" Target="../ink/ink51.xml"/><Relationship Id="rId39" Type="http://schemas.openxmlformats.org/officeDocument/2006/relationships/image" Target="../media/image520.png"/><Relationship Id="rId21" Type="http://schemas.openxmlformats.org/officeDocument/2006/relationships/image" Target="../media/image460.png"/><Relationship Id="rId34" Type="http://schemas.openxmlformats.org/officeDocument/2006/relationships/image" Target="../media/image50.png"/><Relationship Id="rId42" Type="http://schemas.openxmlformats.org/officeDocument/2006/relationships/customXml" Target="../ink/ink61.xml"/><Relationship Id="rId47" Type="http://schemas.openxmlformats.org/officeDocument/2006/relationships/image" Target="../media/image56.png"/><Relationship Id="rId50" Type="http://schemas.openxmlformats.org/officeDocument/2006/relationships/customXml" Target="../ink/ink65.xml"/><Relationship Id="rId55" Type="http://schemas.openxmlformats.org/officeDocument/2006/relationships/image" Target="../media/image60.png"/><Relationship Id="rId7" Type="http://schemas.openxmlformats.org/officeDocument/2006/relationships/image" Target="../media/image39.png"/><Relationship Id="rId12" Type="http://schemas.openxmlformats.org/officeDocument/2006/relationships/customXml" Target="../ink/ink43.xml"/><Relationship Id="rId17" Type="http://schemas.openxmlformats.org/officeDocument/2006/relationships/image" Target="../media/image440.png"/><Relationship Id="rId25" Type="http://schemas.openxmlformats.org/officeDocument/2006/relationships/customXml" Target="../ink/ink50.xml"/><Relationship Id="rId33" Type="http://schemas.openxmlformats.org/officeDocument/2006/relationships/customXml" Target="../ink/ink56.xml"/><Relationship Id="rId38" Type="http://schemas.openxmlformats.org/officeDocument/2006/relationships/customXml" Target="../ink/ink59.xml"/><Relationship Id="rId46" Type="http://schemas.openxmlformats.org/officeDocument/2006/relationships/customXml" Target="../ink/ink63.xml"/><Relationship Id="rId2" Type="http://schemas.openxmlformats.org/officeDocument/2006/relationships/image" Target="../media/image51.jpeg"/><Relationship Id="rId16" Type="http://schemas.openxmlformats.org/officeDocument/2006/relationships/customXml" Target="../ink/ink45.xml"/><Relationship Id="rId20" Type="http://schemas.openxmlformats.org/officeDocument/2006/relationships/customXml" Target="../ink/ink47.xml"/><Relationship Id="rId29" Type="http://schemas.openxmlformats.org/officeDocument/2006/relationships/customXml" Target="../ink/ink54.xml"/><Relationship Id="rId41" Type="http://schemas.openxmlformats.org/officeDocument/2006/relationships/image" Target="../media/image530.png"/><Relationship Id="rId54" Type="http://schemas.openxmlformats.org/officeDocument/2006/relationships/customXml" Target="../ink/ink67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40.xml"/><Relationship Id="rId11" Type="http://schemas.openxmlformats.org/officeDocument/2006/relationships/image" Target="../media/image41.png"/><Relationship Id="rId24" Type="http://schemas.openxmlformats.org/officeDocument/2006/relationships/customXml" Target="../ink/ink49.xml"/><Relationship Id="rId32" Type="http://schemas.openxmlformats.org/officeDocument/2006/relationships/image" Target="../media/image53.png"/><Relationship Id="rId37" Type="http://schemas.openxmlformats.org/officeDocument/2006/relationships/customXml" Target="../ink/ink58.xml"/><Relationship Id="rId40" Type="http://schemas.openxmlformats.org/officeDocument/2006/relationships/customXml" Target="../ink/ink60.xml"/><Relationship Id="rId45" Type="http://schemas.openxmlformats.org/officeDocument/2006/relationships/image" Target="../media/image55.png"/><Relationship Id="rId53" Type="http://schemas.openxmlformats.org/officeDocument/2006/relationships/image" Target="../media/image59.png"/><Relationship Id="rId5" Type="http://schemas.openxmlformats.org/officeDocument/2006/relationships/image" Target="../media/image38.png"/><Relationship Id="rId15" Type="http://schemas.openxmlformats.org/officeDocument/2006/relationships/image" Target="../media/image43.png"/><Relationship Id="rId23" Type="http://schemas.openxmlformats.org/officeDocument/2006/relationships/image" Target="../media/image47.png"/><Relationship Id="rId28" Type="http://schemas.openxmlformats.org/officeDocument/2006/relationships/customXml" Target="../ink/ink53.xml"/><Relationship Id="rId36" Type="http://schemas.openxmlformats.org/officeDocument/2006/relationships/image" Target="../media/image51.png"/><Relationship Id="rId49" Type="http://schemas.openxmlformats.org/officeDocument/2006/relationships/image" Target="../media/image57.png"/><Relationship Id="rId57" Type="http://schemas.openxmlformats.org/officeDocument/2006/relationships/customXml" Target="../ink/ink69.xml"/><Relationship Id="rId10" Type="http://schemas.openxmlformats.org/officeDocument/2006/relationships/customXml" Target="../ink/ink42.xml"/><Relationship Id="rId19" Type="http://schemas.openxmlformats.org/officeDocument/2006/relationships/image" Target="../media/image45.png"/><Relationship Id="rId31" Type="http://schemas.openxmlformats.org/officeDocument/2006/relationships/customXml" Target="../ink/ink55.xml"/><Relationship Id="rId44" Type="http://schemas.openxmlformats.org/officeDocument/2006/relationships/customXml" Target="../ink/ink62.xml"/><Relationship Id="rId52" Type="http://schemas.openxmlformats.org/officeDocument/2006/relationships/customXml" Target="../ink/ink66.xml"/><Relationship Id="rId4" Type="http://schemas.openxmlformats.org/officeDocument/2006/relationships/customXml" Target="../ink/ink39.xml"/><Relationship Id="rId9" Type="http://schemas.openxmlformats.org/officeDocument/2006/relationships/image" Target="../media/image40.png"/><Relationship Id="rId14" Type="http://schemas.openxmlformats.org/officeDocument/2006/relationships/customXml" Target="../ink/ink44.xml"/><Relationship Id="rId22" Type="http://schemas.openxmlformats.org/officeDocument/2006/relationships/customXml" Target="../ink/ink48.xml"/><Relationship Id="rId27" Type="http://schemas.openxmlformats.org/officeDocument/2006/relationships/customXml" Target="../ink/ink52.xml"/><Relationship Id="rId30" Type="http://schemas.openxmlformats.org/officeDocument/2006/relationships/image" Target="../media/image48.png"/><Relationship Id="rId35" Type="http://schemas.openxmlformats.org/officeDocument/2006/relationships/customXml" Target="../ink/ink57.xml"/><Relationship Id="rId43" Type="http://schemas.openxmlformats.org/officeDocument/2006/relationships/image" Target="../media/image54.png"/><Relationship Id="rId48" Type="http://schemas.openxmlformats.org/officeDocument/2006/relationships/customXml" Target="../ink/ink64.xml"/><Relationship Id="rId56" Type="http://schemas.openxmlformats.org/officeDocument/2006/relationships/customXml" Target="../ink/ink68.xml"/><Relationship Id="rId8" Type="http://schemas.openxmlformats.org/officeDocument/2006/relationships/customXml" Target="../ink/ink41.xml"/><Relationship Id="rId51" Type="http://schemas.openxmlformats.org/officeDocument/2006/relationships/image" Target="../media/image58.png"/><Relationship Id="rId3" Type="http://schemas.openxmlformats.org/officeDocument/2006/relationships/image" Target="../media/image5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ru.m.wikipedia.org/w/index.php?title=%D0%92%D0%9D%D0%98%D0%98_%D0%BC%D1%8F%D1%81%D0%BD%D0%BE%D0%B9_%D0%BF%D1%80%D0%BE%D0%BC%D1%8B%D1%88%D0%BB%D0%B5%D0%BD%D0%BD%D0%BE%D1%81%D1%82%D0%B8&amp;action=edit&amp;redlink=1" TargetMode="External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ru.m.wikipedia.org/wiki/%D0%9D%D0%B0%D1%86%D0%B8%D0%BE%D0%BD%D0%B0%D0%BB%D1%8C%D0%BD%D1%8B%D0%B9_%D1%81%D1%82%D0%B0%D0%BD%D0%B4%D0%B0%D1%80%D1%82" TargetMode="External"/><Relationship Id="rId4" Type="http://schemas.openxmlformats.org/officeDocument/2006/relationships/hyperlink" Target="https://ru.m.wikipedia.org/wiki/%D0%9C%D0%B8%D0%BA%D0%BE%D1%8F%D0%BD%D0%BE%D0%B2%D1%81%D0%BA%D0%B8%D0%B9_%D0%BC%D1%8F%D1%81%D0%BE%D0%BA%D0%BE%D0%BC%D0%B1%D0%B8%D0%BD%D0%B0%D1%82" TargetMode="Externa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ustomXml" Target="../ink/ink24.xm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2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9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9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63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0.png"/><Relationship Id="rId3" Type="http://schemas.openxmlformats.org/officeDocument/2006/relationships/customXml" Target="../ink/ink70.xml"/><Relationship Id="rId7" Type="http://schemas.openxmlformats.org/officeDocument/2006/relationships/customXml" Target="../ink/ink72.xml"/><Relationship Id="rId12" Type="http://schemas.openxmlformats.org/officeDocument/2006/relationships/image" Target="../media/image190.pn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50.png"/><Relationship Id="rId11" Type="http://schemas.openxmlformats.org/officeDocument/2006/relationships/customXml" Target="../ink/ink74.xml"/><Relationship Id="rId5" Type="http://schemas.openxmlformats.org/officeDocument/2006/relationships/customXml" Target="../ink/ink71.xml"/><Relationship Id="rId10" Type="http://schemas.openxmlformats.org/officeDocument/2006/relationships/image" Target="../media/image180.png"/><Relationship Id="rId4" Type="http://schemas.openxmlformats.org/officeDocument/2006/relationships/image" Target="../media/image140.png"/><Relationship Id="rId9" Type="http://schemas.openxmlformats.org/officeDocument/2006/relationships/customXml" Target="../ink/ink7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customXml" Target="../ink/ink29.xml"/><Relationship Id="rId13" Type="http://schemas.openxmlformats.org/officeDocument/2006/relationships/customXml" Target="../ink/ink34.xml"/><Relationship Id="rId3" Type="http://schemas.openxmlformats.org/officeDocument/2006/relationships/customXml" Target="../ink/ink25.xml"/><Relationship Id="rId7" Type="http://schemas.openxmlformats.org/officeDocument/2006/relationships/customXml" Target="../ink/ink28.xml"/><Relationship Id="rId12" Type="http://schemas.openxmlformats.org/officeDocument/2006/relationships/customXml" Target="../ink/ink33.xm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8.xml"/><Relationship Id="rId6" Type="http://schemas.openxmlformats.org/officeDocument/2006/relationships/customXml" Target="../ink/ink27.xml"/><Relationship Id="rId11" Type="http://schemas.openxmlformats.org/officeDocument/2006/relationships/customXml" Target="../ink/ink32.xml"/><Relationship Id="rId5" Type="http://schemas.openxmlformats.org/officeDocument/2006/relationships/customXml" Target="../ink/ink26.xml"/><Relationship Id="rId15" Type="http://schemas.openxmlformats.org/officeDocument/2006/relationships/image" Target="../media/image10.jpeg"/><Relationship Id="rId10" Type="http://schemas.openxmlformats.org/officeDocument/2006/relationships/customXml" Target="../ink/ink31.xml"/><Relationship Id="rId4" Type="http://schemas.openxmlformats.org/officeDocument/2006/relationships/image" Target="../media/image90.png"/><Relationship Id="rId9" Type="http://schemas.openxmlformats.org/officeDocument/2006/relationships/customXml" Target="../ink/ink30.xml"/><Relationship Id="rId14" Type="http://schemas.openxmlformats.org/officeDocument/2006/relationships/image" Target="../media/image100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70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73.jpe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8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customXml" Target="../ink/ink38.xml"/><Relationship Id="rId3" Type="http://schemas.openxmlformats.org/officeDocument/2006/relationships/image" Target="../media/image14.jpeg"/><Relationship Id="rId7" Type="http://schemas.openxmlformats.org/officeDocument/2006/relationships/customXml" Target="../ink/ink37.xml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8.xml"/><Relationship Id="rId6" Type="http://schemas.openxmlformats.org/officeDocument/2006/relationships/customXml" Target="../ink/ink36.xml"/><Relationship Id="rId5" Type="http://schemas.openxmlformats.org/officeDocument/2006/relationships/image" Target="../media/image90.png"/><Relationship Id="rId4" Type="http://schemas.openxmlformats.org/officeDocument/2006/relationships/customXml" Target="../ink/ink35.xml"/><Relationship Id="rId9" Type="http://schemas.openxmlformats.org/officeDocument/2006/relationships/image" Target="../media/image16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ru.m.wikipedia.org/wiki/%D0%93%D0%B5%D1%80%D0%BF%D0%B5%D1%81" TargetMode="External"/><Relationship Id="rId7" Type="http://schemas.openxmlformats.org/officeDocument/2006/relationships/hyperlink" Target="https://ru.m.wikipedia.org/wiki/%D0%A5%D0%BE%D0%BB%D0%B5%D1%81%D1%82%D0%B5%D1%80%D0%B8%D0%BD" TargetMode="External"/><Relationship Id="rId2" Type="http://schemas.openxmlformats.org/officeDocument/2006/relationships/hyperlink" Target="https://ru.m.wikipedia.org/wiki/%D0%9B%D0%B8%D0%BF%D0%BE%D0%BF%D1%80%D0%BE%D1%82%D0%B5%D0%B8%D0%BD%D1%8B" TargetMode="External"/><Relationship Id="rId1" Type="http://schemas.openxmlformats.org/officeDocument/2006/relationships/slideLayout" Target="../slideLayouts/slideLayout8.xml"/><Relationship Id="rId6" Type="http://schemas.openxmlformats.org/officeDocument/2006/relationships/hyperlink" Target="https://ru.m.wikipedia.org/wiki/%D0%A5%D0%BB%D0%B0%D0%BC%D0%B8%D0%B4%D0%B8%D0%B8" TargetMode="External"/><Relationship Id="rId5" Type="http://schemas.openxmlformats.org/officeDocument/2006/relationships/hyperlink" Target="https://ru.m.wikipedia.org/w/index.php?title=%D0%90%D0%BD%D1%82%D0%B8%D0%BE%D0%BA%D1%81%D0%B8%D0%B4%D0%B0%D0%BD%D1%82%D0%BD%D0%B0%D1%8F_%D1%81%D0%B8%D1%81%D1%82%D0%B5%D0%BC%D0%B0&amp;action=edit&amp;redlink=1" TargetMode="External"/><Relationship Id="rId4" Type="http://schemas.openxmlformats.org/officeDocument/2006/relationships/hyperlink" Target="https://ru.m.wikipedia.org/wiki/%D0%A6%D0%B8%D1%82%D0%BE%D0%BC%D0%B5%D0%B3%D0%B0%D0%BB%D0%BE%D0%B2%D0%B8%D1%80%D1%83%D1%81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666ADBF7-B0C7-FE48-83DF-96B124CD50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00662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B13F048-FE24-6D4A-A5D9-0D7FF27BC7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2894" y="808629"/>
            <a:ext cx="6964515" cy="1455059"/>
          </a:xfrm>
        </p:spPr>
        <p:txBody>
          <a:bodyPr/>
          <a:lstStyle/>
          <a:p>
            <a:r>
              <a:rPr lang="ru-RU" sz="6300" b="1" dirty="0">
                <a:solidFill>
                  <a:schemeClr val="accent1"/>
                </a:solidFill>
              </a:rPr>
              <a:t>АТЕРОСКЛЕРОЗ.Профилактика.</a:t>
            </a:r>
          </a:p>
        </p:txBody>
      </p:sp>
    </p:spTree>
    <p:extLst>
      <p:ext uri="{BB962C8B-B14F-4D97-AF65-F5344CB8AC3E}">
        <p14:creationId xmlns:p14="http://schemas.microsoft.com/office/powerpoint/2010/main" val="14346567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Объект 9">
            <a:extLst>
              <a:ext uri="{FF2B5EF4-FFF2-40B4-BE49-F238E27FC236}">
                <a16:creationId xmlns:a16="http://schemas.microsoft.com/office/drawing/2014/main" xmlns="" id="{0A84B126-6B11-D943-812C-02118EF491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69211" y="944143"/>
            <a:ext cx="9262060" cy="5595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72052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761AAD1-04F3-B749-AE3D-0A4B55A08C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8553" y="1447800"/>
            <a:ext cx="3837464" cy="1447800"/>
          </a:xfrm>
        </p:spPr>
        <p:txBody>
          <a:bodyPr/>
          <a:lstStyle/>
          <a:p>
            <a:r>
              <a:rPr lang="ru-RU" sz="3600" b="1" dirty="0" err="1"/>
              <a:t>липопротеины</a:t>
            </a:r>
            <a:endParaRPr lang="ru-RU" sz="3600" b="1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C0982843-1E9A-CC40-AF14-F7272897EF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313" y="5056605"/>
            <a:ext cx="10727740" cy="1524000"/>
          </a:xfrm>
          <a:prstGeom prst="rect">
            <a:avLst/>
          </a:prstGeom>
        </p:spPr>
      </p:pic>
      <p:pic>
        <p:nvPicPr>
          <p:cNvPr id="10" name="Объект 9">
            <a:extLst>
              <a:ext uri="{FF2B5EF4-FFF2-40B4-BE49-F238E27FC236}">
                <a16:creationId xmlns:a16="http://schemas.microsoft.com/office/drawing/2014/main" xmlns="" id="{66C42774-C91F-8F41-B29C-0ACA01DA9A5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805363" y="821730"/>
            <a:ext cx="5195887" cy="3896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90333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CBC006E-132C-5C44-8671-01E8AED4E5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0119" y="1296608"/>
            <a:ext cx="4989285" cy="4509106"/>
          </a:xfrm>
        </p:spPr>
        <p:txBody>
          <a:bodyPr/>
          <a:lstStyle/>
          <a:p>
            <a:r>
              <a:rPr lang="ru-RU" dirty="0"/>
              <a:t>Модифицируемые факторы риска Атеросклероза:</a:t>
            </a:r>
            <a:br>
              <a:rPr lang="ru-RU" dirty="0"/>
            </a:br>
            <a:r>
              <a:rPr lang="ru-RU" dirty="0"/>
              <a:t>-Курение</a:t>
            </a:r>
            <a:br>
              <a:rPr lang="ru-RU" dirty="0"/>
            </a:br>
            <a:r>
              <a:rPr lang="ru-RU" dirty="0"/>
              <a:t>-избыточный вес</a:t>
            </a:r>
            <a:br>
              <a:rPr lang="ru-RU" dirty="0"/>
            </a:br>
            <a:r>
              <a:rPr lang="ru-RU" dirty="0"/>
              <a:t>-малоподвижный образ жизни</a:t>
            </a:r>
            <a:br>
              <a:rPr lang="ru-RU" dirty="0"/>
            </a:br>
            <a:r>
              <a:rPr lang="ru-RU" dirty="0"/>
              <a:t>-злоупотребление алкоголем</a:t>
            </a:r>
            <a:br>
              <a:rPr lang="ru-RU" dirty="0"/>
            </a:br>
            <a:r>
              <a:rPr lang="ru-RU" dirty="0"/>
              <a:t>- </a:t>
            </a:r>
            <a:r>
              <a:rPr lang="ru-RU" dirty="0" err="1"/>
              <a:t>гиперлипопротеидемия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>-СД</a:t>
            </a:r>
            <a:br>
              <a:rPr lang="ru-RU" dirty="0"/>
            </a:br>
            <a:r>
              <a:rPr lang="ru-RU" dirty="0"/>
              <a:t>- артериальная гипертония</a:t>
            </a:r>
            <a:br>
              <a:rPr lang="ru-RU" dirty="0"/>
            </a:br>
            <a:r>
              <a:rPr lang="ru-RU" dirty="0"/>
              <a:t>-неправильное питание</a:t>
            </a:r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xmlns="" id="{D72F225A-9E27-4B40-9B25-FE7318829CB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80811" y="521573"/>
            <a:ext cx="5881308" cy="5814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697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E9FCB36-4C21-224F-A4F2-61F769BE8B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Курение табака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3262D30D-6B3B-CA4F-B06F-76A27E3E40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В мире табак становится причиной каждой десятой смерти. Половина всех этих случаев приходится на долю всего четырех стран: Китая, Индии, США и России</a:t>
            </a:r>
            <a:r>
              <a:rPr lang="en-US" dirty="0"/>
              <a:t>(</a:t>
            </a:r>
            <a:r>
              <a:rPr lang="ru-RU" dirty="0"/>
              <a:t> </a:t>
            </a:r>
            <a:r>
              <a:rPr lang="en-US" dirty="0"/>
              <a:t>Lancet.</a:t>
            </a:r>
            <a:r>
              <a:rPr lang="ru-RU" dirty="0"/>
              <a:t>2017)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60E9AC52-E07C-FB49-9DFA-962ABCDA5E2D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7896DBB7-F24E-C54E-9BE0-73E73114E6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0419" y="3183482"/>
            <a:ext cx="3967963" cy="3069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43687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11A143D-0DBF-D142-B04D-EDA8386B53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300" b="1" dirty="0">
                <a:solidFill>
                  <a:schemeClr val="tx1"/>
                </a:solidFill>
              </a:rPr>
              <a:t>Курение табака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17EBE07B-215C-F14B-8C42-0625EDC3AF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Согласно исследованию, в 2017 году среди взрослых французов - в возрасте от 18 до 75 лет - ежедневного курили 26,9%, а годом ранее - 29,4%. В абсолютных цифрах это означает, что число курильщиков уменьшилось с 13,2 млн до 12,2 млн.за 1 год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3BEC6ACD-140F-FE4F-9116-7D4B0E6B5A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141" y="3393440"/>
            <a:ext cx="4732550" cy="2669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8928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DB0B377D-08E4-B441-868E-9B1A2000A2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6447" y="108547"/>
            <a:ext cx="6853968" cy="648180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6BCDE5B0-384B-104D-AD05-7E04B3049C4D}"/>
              </a:ext>
            </a:extLst>
          </p:cNvPr>
          <p:cNvSpPr txBox="1"/>
          <p:nvPr/>
        </p:nvSpPr>
        <p:spPr>
          <a:xfrm>
            <a:off x="2798963" y="5948240"/>
            <a:ext cx="60941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>
                <a:solidFill>
                  <a:srgbClr val="3C4043"/>
                </a:solidFill>
                <a:latin typeface="Roboto-Regular"/>
              </a:rPr>
              <a:t>Systematic COronary Risk Evaluation)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17051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FA55D55-780D-8847-997B-7522A08C85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5549" y="109221"/>
            <a:ext cx="3401064" cy="1447800"/>
          </a:xfrm>
        </p:spPr>
        <p:txBody>
          <a:bodyPr/>
          <a:lstStyle/>
          <a:p>
            <a:r>
              <a:rPr lang="ru-RU" sz="2700" b="1" dirty="0"/>
              <a:t>Избыточный вес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F1ECE163-A62D-E04D-8469-1955FC8A95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09966" y="786190"/>
            <a:ext cx="6494995" cy="5714999"/>
          </a:xfrm>
        </p:spPr>
        <p:txBody>
          <a:bodyPr/>
          <a:lstStyle/>
          <a:p>
            <a:r>
              <a:rPr lang="ru-RU" dirty="0"/>
              <a:t>Индекс массы тела(ИМТ) =</a:t>
            </a:r>
            <a:r>
              <a:rPr lang="ru-RU" u="sng" dirty="0"/>
              <a:t> вес(кг)  </a:t>
            </a:r>
          </a:p>
          <a:p>
            <a:r>
              <a:rPr lang="ru-RU" dirty="0"/>
              <a:t>                                                   рост(м)х рост(м)</a:t>
            </a:r>
          </a:p>
          <a:p>
            <a:endParaRPr lang="ru-RU" dirty="0"/>
          </a:p>
          <a:p>
            <a:r>
              <a:rPr lang="ru-RU" dirty="0"/>
              <a:t>Норма ИМТ =18,5-25</a:t>
            </a:r>
          </a:p>
          <a:p>
            <a:r>
              <a:rPr lang="ru-RU" dirty="0"/>
              <a:t>25-30 </a:t>
            </a:r>
            <a:r>
              <a:rPr lang="ru-RU" dirty="0" err="1"/>
              <a:t>предожирение</a:t>
            </a:r>
            <a:endParaRPr lang="ru-RU" dirty="0"/>
          </a:p>
          <a:p>
            <a:r>
              <a:rPr lang="ru-RU" dirty="0"/>
              <a:t>30-35 ожирение первой степени</a:t>
            </a:r>
          </a:p>
          <a:p>
            <a:r>
              <a:rPr lang="ru-RU" dirty="0"/>
              <a:t>35-40 ожирение второй степени</a:t>
            </a:r>
          </a:p>
          <a:p>
            <a:r>
              <a:rPr lang="ru-RU" dirty="0"/>
              <a:t>40 и более ожирение третьей степени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430929E7-015F-614B-B005-445A061EFF49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1AC5C35F-6749-0343-91C7-628ABA3D0D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024" y="3011888"/>
            <a:ext cx="4536052" cy="3130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23918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A3DBBFE1-D540-384B-B726-D4BA2DDA9B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Критическими объемами талии для мужчин является талия 102 см. Для женщин – 88 см</a:t>
            </a:r>
          </a:p>
          <a:p>
            <a:r>
              <a:rPr lang="ru-RU" dirty="0"/>
              <a:t>Статистические данные по России указывают на наличие избыточного веса у более , чем половины населения(57%), причём ожирение развилось почти у четверти населения, а  у детей достигает 45%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AF7CDC87-52E5-6147-9DA9-EAB01B7EFA8B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2" name="Заголовок 1">
            <a:extLst>
              <a:ext uri="{FF2B5EF4-FFF2-40B4-BE49-F238E27FC236}">
                <a16:creationId xmlns:a16="http://schemas.microsoft.com/office/drawing/2014/main" xmlns="" id="{4821130D-949F-E24B-8EFE-6E6AE4A1230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2700" b="1" dirty="0"/>
              <a:t>Избыточный вес</a:t>
            </a:r>
            <a:br>
              <a:rPr lang="ru-RU" sz="2700" b="1" dirty="0"/>
            </a:br>
            <a:r>
              <a:rPr lang="ru-RU" sz="2700" b="1" dirty="0"/>
              <a:t>Форма имеет значение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7FDC4E4F-7E3E-C643-B0A1-F0BE3B3BF4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458" y="3109594"/>
            <a:ext cx="4490858" cy="2934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12201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5DDB37B-618E-3645-ABFC-2D099531E8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095" y="272143"/>
            <a:ext cx="8007191" cy="1285119"/>
          </a:xfrm>
        </p:spPr>
        <p:txBody>
          <a:bodyPr/>
          <a:lstStyle/>
          <a:p>
            <a:r>
              <a:rPr lang="ru-RU" sz="3200" b="1" dirty="0"/>
              <a:t>Избыточный вес</a:t>
            </a:r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xmlns="" id="{8612E2E3-903D-4549-8107-0CAF85C7979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197624" y="1769230"/>
            <a:ext cx="6481031" cy="144780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E258E154-6F6F-3C4B-8B18-B927273B6D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914" y="3428999"/>
            <a:ext cx="4522710" cy="2881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801938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3B75C6F-2FB1-DA44-BCDD-FB46F93D3F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94936" y="196548"/>
            <a:ext cx="7331714" cy="1146209"/>
          </a:xfrm>
        </p:spPr>
        <p:txBody>
          <a:bodyPr/>
          <a:lstStyle/>
          <a:p>
            <a:r>
              <a:rPr lang="ru-RU" sz="2800" b="1" dirty="0"/>
              <a:t>Расчёт оптимально потребляемых калорий в сутки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D1B6D0FD-43EE-4441-A8B3-1D0A6F3BCC48}"/>
              </a:ext>
            </a:extLst>
          </p:cNvPr>
          <p:cNvSpPr txBox="1"/>
          <p:nvPr/>
        </p:nvSpPr>
        <p:spPr>
          <a:xfrm>
            <a:off x="4944071" y="2073729"/>
            <a:ext cx="609297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dirty="0"/>
              <a:t>Для женщин старше 60 лет </a:t>
            </a:r>
          </a:p>
          <a:p>
            <a:r>
              <a:rPr lang="ru-RU" sz="2000" b="1" dirty="0"/>
              <a:t>(</a:t>
            </a:r>
            <a:r>
              <a:rPr lang="ru-RU" sz="2000" b="1" dirty="0" err="1"/>
              <a:t>О,0377х</a:t>
            </a:r>
            <a:r>
              <a:rPr lang="ru-RU" sz="2000" b="1" dirty="0"/>
              <a:t> массу тела(кг)+2,8)х240</a:t>
            </a:r>
          </a:p>
        </p:txBody>
      </p:sp>
      <p:sp>
        <p:nvSpPr>
          <p:cNvPr id="12" name="Объект 11">
            <a:extLst>
              <a:ext uri="{FF2B5EF4-FFF2-40B4-BE49-F238E27FC236}">
                <a16:creationId xmlns:a16="http://schemas.microsoft.com/office/drawing/2014/main" xmlns="" id="{556EF1F8-94BE-414D-B4E5-538E2EB15ABE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4310350" y="3010937"/>
            <a:ext cx="5195887" cy="8361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/>
              <a:t>Для мужчин старше 60 лет </a:t>
            </a:r>
          </a:p>
          <a:p>
            <a:r>
              <a:rPr lang="ru-RU" b="1" dirty="0"/>
              <a:t>(О,05 х массу тела(кг)+2,5)х240</a:t>
            </a: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BEC34138-7A34-404D-BFE3-A6A600DC02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314" y="1642178"/>
            <a:ext cx="4431626" cy="2278873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xmlns="" id="{1F91A3F5-563D-924D-B758-6904DE9DC8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0395" y="4568931"/>
            <a:ext cx="9685486" cy="204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82103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0A22193A-0FD8-BF43-85FD-2B55F17033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99420" y="120952"/>
            <a:ext cx="13190839" cy="68580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0" name="Рукописный ввод 19">
                <a:extLst>
                  <a:ext uri="{FF2B5EF4-FFF2-40B4-BE49-F238E27FC236}">
                    <a16:creationId xmlns:a16="http://schemas.microsoft.com/office/drawing/2014/main" xmlns="" id="{71E52F92-CEFD-214E-B067-3BC22B964246}"/>
                  </a:ext>
                </a:extLst>
              </p14:cNvPr>
              <p14:cNvContentPartPr/>
              <p14:nvPr/>
            </p14:nvContentPartPr>
            <p14:xfrm>
              <a:off x="846381" y="3117323"/>
              <a:ext cx="4407480" cy="3689280"/>
            </p14:xfrm>
          </p:contentPart>
        </mc:Choice>
        <mc:Fallback xmlns="">
          <p:pic>
            <p:nvPicPr>
              <p:cNvPr id="20" name="Рукописный ввод 19">
                <a:extLst>
                  <a:ext uri="{FF2B5EF4-FFF2-40B4-BE49-F238E27FC236}">
                    <a16:creationId xmlns:a16="http://schemas.microsoft.com/office/drawing/2014/main" id="{71E52F92-CEFD-214E-B067-3BC22B964246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37381" y="3108323"/>
                <a:ext cx="4425120" cy="3706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53" name="Рукописный ввод 53">
                <a:extLst>
                  <a:ext uri="{FF2B5EF4-FFF2-40B4-BE49-F238E27FC236}">
                    <a16:creationId xmlns:a16="http://schemas.microsoft.com/office/drawing/2014/main" xmlns="" id="{23EC84F3-07BD-1C42-AD23-6B6435268CDC}"/>
                  </a:ext>
                </a:extLst>
              </p14:cNvPr>
              <p14:cNvContentPartPr/>
              <p14:nvPr/>
            </p14:nvContentPartPr>
            <p14:xfrm>
              <a:off x="740541" y="486443"/>
              <a:ext cx="6153840" cy="5904360"/>
            </p14:xfrm>
          </p:contentPart>
        </mc:Choice>
        <mc:Fallback xmlns="">
          <p:pic>
            <p:nvPicPr>
              <p:cNvPr id="53" name="Рукописный ввод 53">
                <a:extLst>
                  <a:ext uri="{FF2B5EF4-FFF2-40B4-BE49-F238E27FC236}">
                    <a16:creationId xmlns:a16="http://schemas.microsoft.com/office/drawing/2014/main" id="{23EC84F3-07BD-1C42-AD23-6B6435268CDC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31541" y="477443"/>
                <a:ext cx="6171480" cy="592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55" name="Рукописный ввод 154">
                <a:extLst>
                  <a:ext uri="{FF2B5EF4-FFF2-40B4-BE49-F238E27FC236}">
                    <a16:creationId xmlns:a16="http://schemas.microsoft.com/office/drawing/2014/main" xmlns="" id="{7C64FFA0-C95E-B644-95F9-B03CA8B76423}"/>
                  </a:ext>
                </a:extLst>
              </p14:cNvPr>
              <p14:cNvContentPartPr/>
              <p14:nvPr/>
            </p14:nvContentPartPr>
            <p14:xfrm>
              <a:off x="82821" y="7025483"/>
              <a:ext cx="355680" cy="385920"/>
            </p14:xfrm>
          </p:contentPart>
        </mc:Choice>
        <mc:Fallback xmlns="">
          <p:pic>
            <p:nvPicPr>
              <p:cNvPr id="155" name="Рукописный ввод 154">
                <a:extLst>
                  <a:ext uri="{FF2B5EF4-FFF2-40B4-BE49-F238E27FC236}">
                    <a16:creationId xmlns:a16="http://schemas.microsoft.com/office/drawing/2014/main" id="{7C64FFA0-C95E-B644-95F9-B03CA8B76423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74181" y="7016843"/>
                <a:ext cx="373320" cy="403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58" name="Рукописный ввод 157">
                <a:extLst>
                  <a:ext uri="{FF2B5EF4-FFF2-40B4-BE49-F238E27FC236}">
                    <a16:creationId xmlns:a16="http://schemas.microsoft.com/office/drawing/2014/main" xmlns="" id="{6849A43C-8858-3A4C-8A0B-B4ED260470AD}"/>
                  </a:ext>
                </a:extLst>
              </p14:cNvPr>
              <p14:cNvContentPartPr/>
              <p14:nvPr/>
            </p14:nvContentPartPr>
            <p14:xfrm>
              <a:off x="1254621" y="7224563"/>
              <a:ext cx="219600" cy="212040"/>
            </p14:xfrm>
          </p:contentPart>
        </mc:Choice>
        <mc:Fallback xmlns="">
          <p:pic>
            <p:nvPicPr>
              <p:cNvPr id="158" name="Рукописный ввод 157">
                <a:extLst>
                  <a:ext uri="{FF2B5EF4-FFF2-40B4-BE49-F238E27FC236}">
                    <a16:creationId xmlns:a16="http://schemas.microsoft.com/office/drawing/2014/main" id="{6849A43C-8858-3A4C-8A0B-B4ED260470AD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245981" y="7215923"/>
                <a:ext cx="237240" cy="229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59" name="Рукописный ввод 158">
                <a:extLst>
                  <a:ext uri="{FF2B5EF4-FFF2-40B4-BE49-F238E27FC236}">
                    <a16:creationId xmlns:a16="http://schemas.microsoft.com/office/drawing/2014/main" xmlns="" id="{A5070B57-5A46-6A41-AA64-49FFB9C077FA}"/>
                  </a:ext>
                </a:extLst>
              </p14:cNvPr>
              <p14:cNvContentPartPr/>
              <p14:nvPr/>
            </p14:nvContentPartPr>
            <p14:xfrm>
              <a:off x="1776261" y="7281443"/>
              <a:ext cx="317160" cy="348120"/>
            </p14:xfrm>
          </p:contentPart>
        </mc:Choice>
        <mc:Fallback xmlns="">
          <p:pic>
            <p:nvPicPr>
              <p:cNvPr id="159" name="Рукописный ввод 158">
                <a:extLst>
                  <a:ext uri="{FF2B5EF4-FFF2-40B4-BE49-F238E27FC236}">
                    <a16:creationId xmlns:a16="http://schemas.microsoft.com/office/drawing/2014/main" id="{A5070B57-5A46-6A41-AA64-49FFB9C077FA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767621" y="7272803"/>
                <a:ext cx="334800" cy="365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62" name="Рукописный ввод 163">
                <a:extLst>
                  <a:ext uri="{FF2B5EF4-FFF2-40B4-BE49-F238E27FC236}">
                    <a16:creationId xmlns:a16="http://schemas.microsoft.com/office/drawing/2014/main" xmlns="" id="{6F15E5E3-AE9F-644A-9064-7F85CF4F7578}"/>
                  </a:ext>
                </a:extLst>
              </p14:cNvPr>
              <p14:cNvContentPartPr/>
              <p14:nvPr/>
            </p14:nvContentPartPr>
            <p14:xfrm>
              <a:off x="2577621" y="7236443"/>
              <a:ext cx="605160" cy="355680"/>
            </p14:xfrm>
          </p:contentPart>
        </mc:Choice>
        <mc:Fallback xmlns="">
          <p:pic>
            <p:nvPicPr>
              <p:cNvPr id="162" name="Рукописный ввод 163">
                <a:extLst>
                  <a:ext uri="{FF2B5EF4-FFF2-40B4-BE49-F238E27FC236}">
                    <a16:creationId xmlns:a16="http://schemas.microsoft.com/office/drawing/2014/main" id="{6F15E5E3-AE9F-644A-9064-7F85CF4F7578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2568621" y="7227443"/>
                <a:ext cx="622800" cy="373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63" name="Рукописный ввод 164">
                <a:extLst>
                  <a:ext uri="{FF2B5EF4-FFF2-40B4-BE49-F238E27FC236}">
                    <a16:creationId xmlns:a16="http://schemas.microsoft.com/office/drawing/2014/main" xmlns="" id="{71559563-2AD0-A348-ABED-E3DEFE6833DE}"/>
                  </a:ext>
                </a:extLst>
              </p14:cNvPr>
              <p14:cNvContentPartPr/>
              <p14:nvPr/>
            </p14:nvContentPartPr>
            <p14:xfrm>
              <a:off x="691941" y="7050683"/>
              <a:ext cx="313560" cy="363240"/>
            </p14:xfrm>
          </p:contentPart>
        </mc:Choice>
        <mc:Fallback xmlns="">
          <p:pic>
            <p:nvPicPr>
              <p:cNvPr id="163" name="Рукописный ввод 164">
                <a:extLst>
                  <a:ext uri="{FF2B5EF4-FFF2-40B4-BE49-F238E27FC236}">
                    <a16:creationId xmlns:a16="http://schemas.microsoft.com/office/drawing/2014/main" id="{71559563-2AD0-A348-ABED-E3DEFE6833DE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682941" y="7042043"/>
                <a:ext cx="331200" cy="380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66" name="Рукописный ввод 165">
                <a:extLst>
                  <a:ext uri="{FF2B5EF4-FFF2-40B4-BE49-F238E27FC236}">
                    <a16:creationId xmlns:a16="http://schemas.microsoft.com/office/drawing/2014/main" xmlns="" id="{BD79C6EF-6C2D-9F49-921B-3EF390613DAF}"/>
                  </a:ext>
                </a:extLst>
              </p14:cNvPr>
              <p14:cNvContentPartPr/>
              <p14:nvPr/>
            </p14:nvContentPartPr>
            <p14:xfrm>
              <a:off x="3401661" y="7251563"/>
              <a:ext cx="242280" cy="227160"/>
            </p14:xfrm>
          </p:contentPart>
        </mc:Choice>
        <mc:Fallback xmlns="">
          <p:pic>
            <p:nvPicPr>
              <p:cNvPr id="166" name="Рукописный ввод 165">
                <a:extLst>
                  <a:ext uri="{FF2B5EF4-FFF2-40B4-BE49-F238E27FC236}">
                    <a16:creationId xmlns:a16="http://schemas.microsoft.com/office/drawing/2014/main" id="{BD79C6EF-6C2D-9F49-921B-3EF390613DAF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3392661" y="7242563"/>
                <a:ext cx="259920" cy="244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67" name="Рукописный ввод 166">
                <a:extLst>
                  <a:ext uri="{FF2B5EF4-FFF2-40B4-BE49-F238E27FC236}">
                    <a16:creationId xmlns:a16="http://schemas.microsoft.com/office/drawing/2014/main" xmlns="" id="{8BFBA306-ABA5-9B47-A4DA-42C8D63BECC9}"/>
                  </a:ext>
                </a:extLst>
              </p14:cNvPr>
              <p14:cNvContentPartPr/>
              <p14:nvPr/>
            </p14:nvContentPartPr>
            <p14:xfrm>
              <a:off x="3968661" y="7304483"/>
              <a:ext cx="234720" cy="242280"/>
            </p14:xfrm>
          </p:contentPart>
        </mc:Choice>
        <mc:Fallback xmlns="">
          <p:pic>
            <p:nvPicPr>
              <p:cNvPr id="167" name="Рукописный ввод 166">
                <a:extLst>
                  <a:ext uri="{FF2B5EF4-FFF2-40B4-BE49-F238E27FC236}">
                    <a16:creationId xmlns:a16="http://schemas.microsoft.com/office/drawing/2014/main" id="{8BFBA306-ABA5-9B47-A4DA-42C8D63BECC9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3959661" y="7295483"/>
                <a:ext cx="252360" cy="259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68" name="Рукописный ввод 167">
                <a:extLst>
                  <a:ext uri="{FF2B5EF4-FFF2-40B4-BE49-F238E27FC236}">
                    <a16:creationId xmlns:a16="http://schemas.microsoft.com/office/drawing/2014/main" xmlns="" id="{72A91439-70D0-0A4E-AA36-D0DA3BCABC3D}"/>
                  </a:ext>
                </a:extLst>
              </p14:cNvPr>
              <p14:cNvContentPartPr/>
              <p14:nvPr/>
            </p14:nvContentPartPr>
            <p14:xfrm>
              <a:off x="4436301" y="7312043"/>
              <a:ext cx="197640" cy="219600"/>
            </p14:xfrm>
          </p:contentPart>
        </mc:Choice>
        <mc:Fallback xmlns="">
          <p:pic>
            <p:nvPicPr>
              <p:cNvPr id="168" name="Рукописный ввод 167">
                <a:extLst>
                  <a:ext uri="{FF2B5EF4-FFF2-40B4-BE49-F238E27FC236}">
                    <a16:creationId xmlns:a16="http://schemas.microsoft.com/office/drawing/2014/main" id="{72A91439-70D0-0A4E-AA36-D0DA3BCABC3D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4427661" y="7303043"/>
                <a:ext cx="215280" cy="237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69" name="Рукописный ввод 168">
                <a:extLst>
                  <a:ext uri="{FF2B5EF4-FFF2-40B4-BE49-F238E27FC236}">
                    <a16:creationId xmlns:a16="http://schemas.microsoft.com/office/drawing/2014/main" xmlns="" id="{6725B4D8-CDDE-2946-BF6A-17703D834A9C}"/>
                  </a:ext>
                </a:extLst>
              </p14:cNvPr>
              <p14:cNvContentPartPr/>
              <p14:nvPr/>
            </p14:nvContentPartPr>
            <p14:xfrm>
              <a:off x="5495421" y="7304483"/>
              <a:ext cx="287640" cy="333000"/>
            </p14:xfrm>
          </p:contentPart>
        </mc:Choice>
        <mc:Fallback xmlns="">
          <p:pic>
            <p:nvPicPr>
              <p:cNvPr id="169" name="Рукописный ввод 168">
                <a:extLst>
                  <a:ext uri="{FF2B5EF4-FFF2-40B4-BE49-F238E27FC236}">
                    <a16:creationId xmlns:a16="http://schemas.microsoft.com/office/drawing/2014/main" id="{6725B4D8-CDDE-2946-BF6A-17703D834A9C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5486781" y="7295483"/>
                <a:ext cx="305280" cy="350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170" name="Рукописный ввод 169">
                <a:extLst>
                  <a:ext uri="{FF2B5EF4-FFF2-40B4-BE49-F238E27FC236}">
                    <a16:creationId xmlns:a16="http://schemas.microsoft.com/office/drawing/2014/main" xmlns="" id="{9F01DA4C-C129-224F-A2EA-368F563CA9F1}"/>
                  </a:ext>
                </a:extLst>
              </p14:cNvPr>
              <p14:cNvContentPartPr/>
              <p14:nvPr/>
            </p14:nvContentPartPr>
            <p14:xfrm>
              <a:off x="6470661" y="7082723"/>
              <a:ext cx="340560" cy="499320"/>
            </p14:xfrm>
          </p:contentPart>
        </mc:Choice>
        <mc:Fallback xmlns="">
          <p:pic>
            <p:nvPicPr>
              <p:cNvPr id="170" name="Рукописный ввод 169">
                <a:extLst>
                  <a:ext uri="{FF2B5EF4-FFF2-40B4-BE49-F238E27FC236}">
                    <a16:creationId xmlns:a16="http://schemas.microsoft.com/office/drawing/2014/main" id="{9F01DA4C-C129-224F-A2EA-368F563CA9F1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6462021" y="7074083"/>
                <a:ext cx="358200" cy="516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171" name="Рукописный ввод 170">
                <a:extLst>
                  <a:ext uri="{FF2B5EF4-FFF2-40B4-BE49-F238E27FC236}">
                    <a16:creationId xmlns:a16="http://schemas.microsoft.com/office/drawing/2014/main" xmlns="" id="{CA2AC639-05A2-E545-886C-3EB135F4BE90}"/>
                  </a:ext>
                </a:extLst>
              </p14:cNvPr>
              <p14:cNvContentPartPr/>
              <p14:nvPr/>
            </p14:nvContentPartPr>
            <p14:xfrm>
              <a:off x="7022541" y="7370003"/>
              <a:ext cx="257400" cy="174240"/>
            </p14:xfrm>
          </p:contentPart>
        </mc:Choice>
        <mc:Fallback xmlns="">
          <p:pic>
            <p:nvPicPr>
              <p:cNvPr id="171" name="Рукописный ввод 170">
                <a:extLst>
                  <a:ext uri="{FF2B5EF4-FFF2-40B4-BE49-F238E27FC236}">
                    <a16:creationId xmlns:a16="http://schemas.microsoft.com/office/drawing/2014/main" id="{CA2AC639-05A2-E545-886C-3EB135F4BE90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7013901" y="7361363"/>
                <a:ext cx="275040" cy="191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172" name="Рукописный ввод 171">
                <a:extLst>
                  <a:ext uri="{FF2B5EF4-FFF2-40B4-BE49-F238E27FC236}">
                    <a16:creationId xmlns:a16="http://schemas.microsoft.com/office/drawing/2014/main" xmlns="" id="{24A64ACA-00D0-394A-982A-2615DAE70A5D}"/>
                  </a:ext>
                </a:extLst>
              </p14:cNvPr>
              <p14:cNvContentPartPr/>
              <p14:nvPr/>
            </p14:nvContentPartPr>
            <p14:xfrm>
              <a:off x="7491261" y="7370723"/>
              <a:ext cx="295200" cy="361440"/>
            </p14:xfrm>
          </p:contentPart>
        </mc:Choice>
        <mc:Fallback xmlns="">
          <p:pic>
            <p:nvPicPr>
              <p:cNvPr id="172" name="Рукописный ввод 171">
                <a:extLst>
                  <a:ext uri="{FF2B5EF4-FFF2-40B4-BE49-F238E27FC236}">
                    <a16:creationId xmlns:a16="http://schemas.microsoft.com/office/drawing/2014/main" id="{24A64ACA-00D0-394A-982A-2615DAE70A5D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7482621" y="7362083"/>
                <a:ext cx="312840" cy="379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174" name="Рукописный ввод 173">
                <a:extLst>
                  <a:ext uri="{FF2B5EF4-FFF2-40B4-BE49-F238E27FC236}">
                    <a16:creationId xmlns:a16="http://schemas.microsoft.com/office/drawing/2014/main" xmlns="" id="{E4171C00-E047-7D4E-8598-96F02E74C1E5}"/>
                  </a:ext>
                </a:extLst>
              </p14:cNvPr>
              <p14:cNvContentPartPr/>
              <p14:nvPr/>
            </p14:nvContentPartPr>
            <p14:xfrm>
              <a:off x="8050701" y="7201883"/>
              <a:ext cx="280080" cy="431280"/>
            </p14:xfrm>
          </p:contentPart>
        </mc:Choice>
        <mc:Fallback xmlns="">
          <p:pic>
            <p:nvPicPr>
              <p:cNvPr id="174" name="Рукописный ввод 173">
                <a:extLst>
                  <a:ext uri="{FF2B5EF4-FFF2-40B4-BE49-F238E27FC236}">
                    <a16:creationId xmlns:a16="http://schemas.microsoft.com/office/drawing/2014/main" id="{E4171C00-E047-7D4E-8598-96F02E74C1E5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8042061" y="7193243"/>
                <a:ext cx="297720" cy="448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175" name="Рукописный ввод 174">
                <a:extLst>
                  <a:ext uri="{FF2B5EF4-FFF2-40B4-BE49-F238E27FC236}">
                    <a16:creationId xmlns:a16="http://schemas.microsoft.com/office/drawing/2014/main" xmlns="" id="{2C7F2494-4BB3-D144-988A-DA55C1F63284}"/>
                  </a:ext>
                </a:extLst>
              </p14:cNvPr>
              <p14:cNvContentPartPr/>
              <p14:nvPr/>
            </p14:nvContentPartPr>
            <p14:xfrm>
              <a:off x="8595741" y="7466483"/>
              <a:ext cx="211320" cy="211320"/>
            </p14:xfrm>
          </p:contentPart>
        </mc:Choice>
        <mc:Fallback xmlns="">
          <p:pic>
            <p:nvPicPr>
              <p:cNvPr id="175" name="Рукописный ввод 174">
                <a:extLst>
                  <a:ext uri="{FF2B5EF4-FFF2-40B4-BE49-F238E27FC236}">
                    <a16:creationId xmlns:a16="http://schemas.microsoft.com/office/drawing/2014/main" id="{2C7F2494-4BB3-D144-988A-DA55C1F63284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8587101" y="7457843"/>
                <a:ext cx="228960" cy="228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176" name="Рукописный ввод 175">
                <a:extLst>
                  <a:ext uri="{FF2B5EF4-FFF2-40B4-BE49-F238E27FC236}">
                    <a16:creationId xmlns:a16="http://schemas.microsoft.com/office/drawing/2014/main" xmlns="" id="{050A30CF-C2A8-B24A-9A10-763323A55A03}"/>
                  </a:ext>
                </a:extLst>
              </p14:cNvPr>
              <p14:cNvContentPartPr/>
              <p14:nvPr/>
            </p14:nvContentPartPr>
            <p14:xfrm>
              <a:off x="9048621" y="7424363"/>
              <a:ext cx="219600" cy="405360"/>
            </p14:xfrm>
          </p:contentPart>
        </mc:Choice>
        <mc:Fallback xmlns="">
          <p:pic>
            <p:nvPicPr>
              <p:cNvPr id="176" name="Рукописный ввод 175">
                <a:extLst>
                  <a:ext uri="{FF2B5EF4-FFF2-40B4-BE49-F238E27FC236}">
                    <a16:creationId xmlns:a16="http://schemas.microsoft.com/office/drawing/2014/main" id="{050A30CF-C2A8-B24A-9A10-763323A55A03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9039621" y="7415723"/>
                <a:ext cx="237240" cy="423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183" name="Рукописный ввод 182">
                <a:extLst>
                  <a:ext uri="{FF2B5EF4-FFF2-40B4-BE49-F238E27FC236}">
                    <a16:creationId xmlns:a16="http://schemas.microsoft.com/office/drawing/2014/main" xmlns="" id="{602EEBCA-6CEB-0C40-A078-C5945172BA2A}"/>
                  </a:ext>
                </a:extLst>
              </p14:cNvPr>
              <p14:cNvContentPartPr/>
              <p14:nvPr/>
            </p14:nvContentPartPr>
            <p14:xfrm>
              <a:off x="11240661" y="7424003"/>
              <a:ext cx="83520" cy="219600"/>
            </p14:xfrm>
          </p:contentPart>
        </mc:Choice>
        <mc:Fallback xmlns="">
          <p:pic>
            <p:nvPicPr>
              <p:cNvPr id="183" name="Рукописный ввод 182">
                <a:extLst>
                  <a:ext uri="{FF2B5EF4-FFF2-40B4-BE49-F238E27FC236}">
                    <a16:creationId xmlns:a16="http://schemas.microsoft.com/office/drawing/2014/main" id="{602EEBCA-6CEB-0C40-A078-C5945172BA2A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11232021" y="7415363"/>
                <a:ext cx="101160" cy="237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184" name="Рукописный ввод 183">
                <a:extLst>
                  <a:ext uri="{FF2B5EF4-FFF2-40B4-BE49-F238E27FC236}">
                    <a16:creationId xmlns:a16="http://schemas.microsoft.com/office/drawing/2014/main" xmlns="" id="{B283B67A-BF0D-EC42-BF04-27976628EBB8}"/>
                  </a:ext>
                </a:extLst>
              </p14:cNvPr>
              <p14:cNvContentPartPr/>
              <p14:nvPr/>
            </p14:nvContentPartPr>
            <p14:xfrm>
              <a:off x="11180181" y="7295843"/>
              <a:ext cx="280080" cy="15480"/>
            </p14:xfrm>
          </p:contentPart>
        </mc:Choice>
        <mc:Fallback xmlns="">
          <p:pic>
            <p:nvPicPr>
              <p:cNvPr id="184" name="Рукописный ввод 183">
                <a:extLst>
                  <a:ext uri="{FF2B5EF4-FFF2-40B4-BE49-F238E27FC236}">
                    <a16:creationId xmlns:a16="http://schemas.microsoft.com/office/drawing/2014/main" id="{B283B67A-BF0D-EC42-BF04-27976628EBB8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11171541" y="7286843"/>
                <a:ext cx="297720" cy="33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185" name="Рукописный ввод 184">
                <a:extLst>
                  <a:ext uri="{FF2B5EF4-FFF2-40B4-BE49-F238E27FC236}">
                    <a16:creationId xmlns:a16="http://schemas.microsoft.com/office/drawing/2014/main" xmlns="" id="{164ED371-60D2-C44F-9FAD-670B2BF1390F}"/>
                  </a:ext>
                </a:extLst>
              </p14:cNvPr>
              <p14:cNvContentPartPr/>
              <p14:nvPr/>
            </p14:nvContentPartPr>
            <p14:xfrm>
              <a:off x="11603541" y="7379003"/>
              <a:ext cx="272520" cy="302760"/>
            </p14:xfrm>
          </p:contentPart>
        </mc:Choice>
        <mc:Fallback xmlns="">
          <p:pic>
            <p:nvPicPr>
              <p:cNvPr id="185" name="Рукописный ввод 184">
                <a:extLst>
                  <a:ext uri="{FF2B5EF4-FFF2-40B4-BE49-F238E27FC236}">
                    <a16:creationId xmlns:a16="http://schemas.microsoft.com/office/drawing/2014/main" id="{164ED371-60D2-C44F-9FAD-670B2BF1390F}"/>
                  </a:ext>
                </a:extLst>
              </p:cNvPr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11594901" y="7370003"/>
                <a:ext cx="290160" cy="320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186" name="Рукописный ввод 185">
                <a:extLst>
                  <a:ext uri="{FF2B5EF4-FFF2-40B4-BE49-F238E27FC236}">
                    <a16:creationId xmlns:a16="http://schemas.microsoft.com/office/drawing/2014/main" xmlns="" id="{4174A2EB-7E6D-8D48-B34C-27DF6C088EA5}"/>
                  </a:ext>
                </a:extLst>
              </p14:cNvPr>
              <p14:cNvContentPartPr/>
              <p14:nvPr/>
            </p14:nvContentPartPr>
            <p14:xfrm>
              <a:off x="12057141" y="7438043"/>
              <a:ext cx="333000" cy="280800"/>
            </p14:xfrm>
          </p:contentPart>
        </mc:Choice>
        <mc:Fallback xmlns="">
          <p:pic>
            <p:nvPicPr>
              <p:cNvPr id="186" name="Рукописный ввод 185">
                <a:extLst>
                  <a:ext uri="{FF2B5EF4-FFF2-40B4-BE49-F238E27FC236}">
                    <a16:creationId xmlns:a16="http://schemas.microsoft.com/office/drawing/2014/main" id="{4174A2EB-7E6D-8D48-B34C-27DF6C088EA5}"/>
                  </a:ext>
                </a:extLst>
              </p:cNvPr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12048501" y="7429403"/>
                <a:ext cx="350640" cy="298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187" name="Рукописный ввод 188">
                <a:extLst>
                  <a:ext uri="{FF2B5EF4-FFF2-40B4-BE49-F238E27FC236}">
                    <a16:creationId xmlns:a16="http://schemas.microsoft.com/office/drawing/2014/main" xmlns="" id="{ED905C45-41F9-5941-B694-221A7F48736E}"/>
                  </a:ext>
                </a:extLst>
              </p14:cNvPr>
              <p14:cNvContentPartPr/>
              <p14:nvPr/>
            </p14:nvContentPartPr>
            <p14:xfrm>
              <a:off x="10571421" y="7332563"/>
              <a:ext cx="344880" cy="387000"/>
            </p14:xfrm>
          </p:contentPart>
        </mc:Choice>
        <mc:Fallback xmlns="">
          <p:pic>
            <p:nvPicPr>
              <p:cNvPr id="187" name="Рукописный ввод 188">
                <a:extLst>
                  <a:ext uri="{FF2B5EF4-FFF2-40B4-BE49-F238E27FC236}">
                    <a16:creationId xmlns:a16="http://schemas.microsoft.com/office/drawing/2014/main" id="{ED905C45-41F9-5941-B694-221A7F48736E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10562421" y="7323563"/>
                <a:ext cx="362520" cy="404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188" name="Рукописный ввод 189">
                <a:extLst>
                  <a:ext uri="{FF2B5EF4-FFF2-40B4-BE49-F238E27FC236}">
                    <a16:creationId xmlns:a16="http://schemas.microsoft.com/office/drawing/2014/main" xmlns="" id="{46E325C4-7BF9-1E4E-8958-1C6E587CC923}"/>
                  </a:ext>
                </a:extLst>
              </p14:cNvPr>
              <p14:cNvContentPartPr/>
              <p14:nvPr/>
            </p14:nvContentPartPr>
            <p14:xfrm>
              <a:off x="9487101" y="7250123"/>
              <a:ext cx="764280" cy="856440"/>
            </p14:xfrm>
          </p:contentPart>
        </mc:Choice>
        <mc:Fallback xmlns="">
          <p:pic>
            <p:nvPicPr>
              <p:cNvPr id="188" name="Рукописный ввод 189">
                <a:extLst>
                  <a:ext uri="{FF2B5EF4-FFF2-40B4-BE49-F238E27FC236}">
                    <a16:creationId xmlns:a16="http://schemas.microsoft.com/office/drawing/2014/main" id="{46E325C4-7BF9-1E4E-8958-1C6E587CC923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9478105" y="7241483"/>
                <a:ext cx="781912" cy="874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77810425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2ACDBB2-1851-FD4D-9D3E-BDD249FCEE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2" y="693723"/>
            <a:ext cx="7992071" cy="1044968"/>
          </a:xfrm>
        </p:spPr>
        <p:txBody>
          <a:bodyPr/>
          <a:lstStyle/>
          <a:p>
            <a:r>
              <a:rPr lang="ru-RU" sz="2800" b="1" dirty="0"/>
              <a:t>Основные источники поступающей с пищей энергии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AAA594CE-0685-7B42-ADEB-8A783BAAD1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37986" y="1143000"/>
            <a:ext cx="5195997" cy="4572000"/>
          </a:xfrm>
        </p:spPr>
        <p:txBody>
          <a:bodyPr/>
          <a:lstStyle/>
          <a:p>
            <a:pPr marL="0" indent="0">
              <a:buNone/>
            </a:pPr>
            <a:r>
              <a:rPr lang="ru-RU" dirty="0"/>
              <a:t>Содержание калорий  в одном грамме </a:t>
            </a:r>
          </a:p>
          <a:p>
            <a:pPr marL="0" indent="0">
              <a:buNone/>
            </a:pPr>
            <a:r>
              <a:rPr lang="ru-RU" dirty="0"/>
              <a:t>Белок -4 калории</a:t>
            </a:r>
          </a:p>
          <a:p>
            <a:pPr marL="0" indent="0">
              <a:buNone/>
            </a:pPr>
            <a:r>
              <a:rPr lang="ru-RU" dirty="0"/>
              <a:t>Углевод- 4 калории</a:t>
            </a:r>
          </a:p>
          <a:p>
            <a:pPr marL="0" indent="0">
              <a:buNone/>
            </a:pPr>
            <a:r>
              <a:rPr lang="ru-RU" dirty="0"/>
              <a:t>Жир – 9 калорий</a:t>
            </a:r>
          </a:p>
          <a:p>
            <a:pPr marL="0" indent="0">
              <a:buNone/>
            </a:pPr>
            <a:r>
              <a:rPr lang="ru-RU" dirty="0"/>
              <a:t>Алкоголь – 7 калорий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651D4E4A-4D1C-7245-9BDB-95561567A676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440CEAC7-9519-D446-8597-0543A8C625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736" y="3129280"/>
            <a:ext cx="4469483" cy="303499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D4D895C5-F5B2-FA40-A4F6-98C1B6004F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82403" y="5310818"/>
            <a:ext cx="6799045" cy="1341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36358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D6FF393-0686-9642-A457-4B32C7470A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700" b="1" dirty="0"/>
              <a:t>Курс на снижение массы тела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5F2B0880-A4A7-C242-8BD3-C9262A821F81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xmlns="" id="{87A18F69-049D-8E46-A85A-96E551343D1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67683" y="1478038"/>
            <a:ext cx="7372913" cy="3130159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F4171D53-D0D9-364D-B289-C9F5B85890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760" y="2894720"/>
            <a:ext cx="4793254" cy="3130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878772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6">
            <a:extLst>
              <a:ext uri="{FF2B5EF4-FFF2-40B4-BE49-F238E27FC236}">
                <a16:creationId xmlns:a16="http://schemas.microsoft.com/office/drawing/2014/main" xmlns="" id="{AB84A316-7FC9-4244-B069-4C04D1E7D06D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1019342" y="179387"/>
            <a:ext cx="9291638" cy="6499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856865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043D4BAF-D356-524F-B773-7AA11BBA45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695" y="154459"/>
            <a:ext cx="10058400" cy="6549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070762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328561A0-6D71-7248-BD2C-005C80861A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564" y="100157"/>
            <a:ext cx="9644647" cy="6657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754694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xmlns="" id="{C1D7085B-7BCF-B04F-83A5-0C7D0F2793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Омар Хаям </a:t>
            </a:r>
            <a:br>
              <a:rPr lang="ru-RU" dirty="0"/>
            </a:br>
            <a:r>
              <a:rPr lang="ru-RU" dirty="0"/>
              <a:t>«…голодным лучше будь, чем что попало есть…»</a:t>
            </a:r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xmlns="" id="{C62EF207-381D-B54F-A8A2-DC727906EA76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71692E12-B56A-6D4D-B1A5-2652FEED3B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526" y="3640221"/>
            <a:ext cx="7427339" cy="3098132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BC20952F-A565-764D-9CFC-4D316F0920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9932" y="100931"/>
            <a:ext cx="5751541" cy="3474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43518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8DA0413-22E6-4F4B-BECC-F046F34B8B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3638" y="567326"/>
            <a:ext cx="9404723" cy="1400530"/>
          </a:xfrm>
        </p:spPr>
        <p:txBody>
          <a:bodyPr/>
          <a:lstStyle/>
          <a:p>
            <a:r>
              <a:rPr lang="ru-RU" dirty="0"/>
              <a:t>Реклама «здорового» питания</a:t>
            </a:r>
          </a:p>
        </p:txBody>
      </p:sp>
      <p:pic>
        <p:nvPicPr>
          <p:cNvPr id="8" name="Объект 7">
            <a:extLst>
              <a:ext uri="{FF2B5EF4-FFF2-40B4-BE49-F238E27FC236}">
                <a16:creationId xmlns:a16="http://schemas.microsoft.com/office/drawing/2014/main" xmlns="" id="{7B1CDD5C-F4F7-364B-9499-9D98376C91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5937" y="2209519"/>
            <a:ext cx="3146822" cy="4195763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D5D4FD64-8467-9942-AEA0-B989B96D85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3788" y="2209519"/>
            <a:ext cx="3146823" cy="4195763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3" name="Рукописный ввод 12">
                <a:extLst>
                  <a:ext uri="{FF2B5EF4-FFF2-40B4-BE49-F238E27FC236}">
                    <a16:creationId xmlns:a16="http://schemas.microsoft.com/office/drawing/2014/main" xmlns="" id="{9E8D898E-8911-3641-8605-E02E6666446F}"/>
                  </a:ext>
                </a:extLst>
              </p14:cNvPr>
              <p14:cNvContentPartPr/>
              <p14:nvPr/>
            </p14:nvContentPartPr>
            <p14:xfrm>
              <a:off x="4176753" y="2618049"/>
              <a:ext cx="232560" cy="333000"/>
            </p14:xfrm>
          </p:contentPart>
        </mc:Choice>
        <mc:Fallback xmlns="">
          <p:pic>
            <p:nvPicPr>
              <p:cNvPr id="13" name="Рукописный ввод 12">
                <a:extLst>
                  <a:ext uri="{FF2B5EF4-FFF2-40B4-BE49-F238E27FC236}">
                    <a16:creationId xmlns:a16="http://schemas.microsoft.com/office/drawing/2014/main" id="{9E8D898E-8911-3641-8605-E02E6666446F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167753" y="2609409"/>
                <a:ext cx="250200" cy="350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24" name="Рукописный ввод 27">
                <a:extLst>
                  <a:ext uri="{FF2B5EF4-FFF2-40B4-BE49-F238E27FC236}">
                    <a16:creationId xmlns:a16="http://schemas.microsoft.com/office/drawing/2014/main" xmlns="" id="{C2F19503-6BCF-8844-8C5F-5DC9B3C2E3D1}"/>
                  </a:ext>
                </a:extLst>
              </p14:cNvPr>
              <p14:cNvContentPartPr/>
              <p14:nvPr/>
            </p14:nvContentPartPr>
            <p14:xfrm>
              <a:off x="5050833" y="2629569"/>
              <a:ext cx="232560" cy="360000"/>
            </p14:xfrm>
          </p:contentPart>
        </mc:Choice>
        <mc:Fallback xmlns="">
          <p:pic>
            <p:nvPicPr>
              <p:cNvPr id="24" name="Рукописный ввод 27">
                <a:extLst>
                  <a:ext uri="{FF2B5EF4-FFF2-40B4-BE49-F238E27FC236}">
                    <a16:creationId xmlns:a16="http://schemas.microsoft.com/office/drawing/2014/main" id="{C2F19503-6BCF-8844-8C5F-5DC9B3C2E3D1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041833" y="2620929"/>
                <a:ext cx="250200" cy="377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25" name="Рукописный ввод 28">
                <a:extLst>
                  <a:ext uri="{FF2B5EF4-FFF2-40B4-BE49-F238E27FC236}">
                    <a16:creationId xmlns:a16="http://schemas.microsoft.com/office/drawing/2014/main" xmlns="" id="{AFD3BD4D-7FA1-3345-9254-1B2085E92AF3}"/>
                  </a:ext>
                </a:extLst>
              </p14:cNvPr>
              <p14:cNvContentPartPr/>
              <p14:nvPr/>
            </p14:nvContentPartPr>
            <p14:xfrm>
              <a:off x="4625313" y="2668449"/>
              <a:ext cx="204220" cy="367920"/>
            </p14:xfrm>
          </p:contentPart>
        </mc:Choice>
        <mc:Fallback xmlns="">
          <p:pic>
            <p:nvPicPr>
              <p:cNvPr id="25" name="Рукописный ввод 28">
                <a:extLst>
                  <a:ext uri="{FF2B5EF4-FFF2-40B4-BE49-F238E27FC236}">
                    <a16:creationId xmlns:a16="http://schemas.microsoft.com/office/drawing/2014/main" id="{AFD3BD4D-7FA1-3345-9254-1B2085E92AF3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4616309" y="2659449"/>
                <a:ext cx="221869" cy="385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31" name="Рукописный ввод 31">
                <a:extLst>
                  <a:ext uri="{FF2B5EF4-FFF2-40B4-BE49-F238E27FC236}">
                    <a16:creationId xmlns:a16="http://schemas.microsoft.com/office/drawing/2014/main" xmlns="" id="{BDD83528-33DC-5B4B-BD82-6D22B14854B8}"/>
                  </a:ext>
                </a:extLst>
              </p14:cNvPr>
              <p14:cNvContentPartPr/>
              <p14:nvPr/>
            </p14:nvContentPartPr>
            <p14:xfrm>
              <a:off x="5495433" y="2494209"/>
              <a:ext cx="576720" cy="565200"/>
            </p14:xfrm>
          </p:contentPart>
        </mc:Choice>
        <mc:Fallback xmlns="">
          <p:pic>
            <p:nvPicPr>
              <p:cNvPr id="31" name="Рукописный ввод 31">
                <a:extLst>
                  <a:ext uri="{FF2B5EF4-FFF2-40B4-BE49-F238E27FC236}">
                    <a16:creationId xmlns:a16="http://schemas.microsoft.com/office/drawing/2014/main" id="{BDD83528-33DC-5B4B-BD82-6D22B14854B8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5486793" y="2485563"/>
                <a:ext cx="594360" cy="58285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33" name="Рукописный ввод 32">
                <a:extLst>
                  <a:ext uri="{FF2B5EF4-FFF2-40B4-BE49-F238E27FC236}">
                    <a16:creationId xmlns:a16="http://schemas.microsoft.com/office/drawing/2014/main" xmlns="" id="{0168B47E-0227-8347-A1DC-360E05700809}"/>
                  </a:ext>
                </a:extLst>
              </p14:cNvPr>
              <p14:cNvContentPartPr/>
              <p14:nvPr/>
            </p14:nvContentPartPr>
            <p14:xfrm>
              <a:off x="6388953" y="2706969"/>
              <a:ext cx="178200" cy="4320"/>
            </p14:xfrm>
          </p:contentPart>
        </mc:Choice>
        <mc:Fallback xmlns="">
          <p:pic>
            <p:nvPicPr>
              <p:cNvPr id="33" name="Рукописный ввод 32">
                <a:extLst>
                  <a:ext uri="{FF2B5EF4-FFF2-40B4-BE49-F238E27FC236}">
                    <a16:creationId xmlns:a16="http://schemas.microsoft.com/office/drawing/2014/main" id="{0168B47E-0227-8347-A1DC-360E05700809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6379953" y="2698329"/>
                <a:ext cx="195840" cy="21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34" name="Рукописный ввод 33">
                <a:extLst>
                  <a:ext uri="{FF2B5EF4-FFF2-40B4-BE49-F238E27FC236}">
                    <a16:creationId xmlns:a16="http://schemas.microsoft.com/office/drawing/2014/main" xmlns="" id="{1504E5DB-0D0F-4C41-B823-F0F1A697DE73}"/>
                  </a:ext>
                </a:extLst>
              </p14:cNvPr>
              <p14:cNvContentPartPr/>
              <p14:nvPr/>
            </p14:nvContentPartPr>
            <p14:xfrm>
              <a:off x="4502553" y="5454129"/>
              <a:ext cx="440280" cy="447840"/>
            </p14:xfrm>
          </p:contentPart>
        </mc:Choice>
        <mc:Fallback xmlns="">
          <p:pic>
            <p:nvPicPr>
              <p:cNvPr id="34" name="Рукописный ввод 33">
                <a:extLst>
                  <a:ext uri="{FF2B5EF4-FFF2-40B4-BE49-F238E27FC236}">
                    <a16:creationId xmlns:a16="http://schemas.microsoft.com/office/drawing/2014/main" id="{1504E5DB-0D0F-4C41-B823-F0F1A697DE73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4493553" y="5445489"/>
                <a:ext cx="457920" cy="465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37" name="Рукописный ввод 36">
                <a:extLst>
                  <a:ext uri="{FF2B5EF4-FFF2-40B4-BE49-F238E27FC236}">
                    <a16:creationId xmlns:a16="http://schemas.microsoft.com/office/drawing/2014/main" xmlns="" id="{71842B08-664B-6349-BCD5-0255F6A80143}"/>
                  </a:ext>
                </a:extLst>
              </p14:cNvPr>
              <p14:cNvContentPartPr/>
              <p14:nvPr/>
            </p14:nvContentPartPr>
            <p14:xfrm>
              <a:off x="5781633" y="5387169"/>
              <a:ext cx="224640" cy="433440"/>
            </p14:xfrm>
          </p:contentPart>
        </mc:Choice>
        <mc:Fallback xmlns="">
          <p:pic>
            <p:nvPicPr>
              <p:cNvPr id="37" name="Рукописный ввод 36">
                <a:extLst>
                  <a:ext uri="{FF2B5EF4-FFF2-40B4-BE49-F238E27FC236}">
                    <a16:creationId xmlns:a16="http://schemas.microsoft.com/office/drawing/2014/main" id="{71842B08-664B-6349-BCD5-0255F6A80143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5772993" y="5378529"/>
                <a:ext cx="242280" cy="451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40" name="Рукописный ввод 41">
                <a:extLst>
                  <a:ext uri="{FF2B5EF4-FFF2-40B4-BE49-F238E27FC236}">
                    <a16:creationId xmlns:a16="http://schemas.microsoft.com/office/drawing/2014/main" xmlns="" id="{34E332AE-B084-E041-90CC-4DC5EE5D9420}"/>
                  </a:ext>
                </a:extLst>
              </p14:cNvPr>
              <p14:cNvContentPartPr/>
              <p14:nvPr/>
            </p14:nvContentPartPr>
            <p14:xfrm>
              <a:off x="6261153" y="5406609"/>
              <a:ext cx="487800" cy="421920"/>
            </p14:xfrm>
          </p:contentPart>
        </mc:Choice>
        <mc:Fallback xmlns="">
          <p:pic>
            <p:nvPicPr>
              <p:cNvPr id="40" name="Рукописный ввод 41">
                <a:extLst>
                  <a:ext uri="{FF2B5EF4-FFF2-40B4-BE49-F238E27FC236}">
                    <a16:creationId xmlns:a16="http://schemas.microsoft.com/office/drawing/2014/main" id="{34E332AE-B084-E041-90CC-4DC5EE5D9420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6252513" y="5397609"/>
                <a:ext cx="505440" cy="439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41" name="Рукописный ввод 42">
                <a:extLst>
                  <a:ext uri="{FF2B5EF4-FFF2-40B4-BE49-F238E27FC236}">
                    <a16:creationId xmlns:a16="http://schemas.microsoft.com/office/drawing/2014/main" xmlns="" id="{2BE337DA-0566-0E41-8964-4FD72BA21307}"/>
                  </a:ext>
                </a:extLst>
              </p14:cNvPr>
              <p14:cNvContentPartPr/>
              <p14:nvPr/>
            </p14:nvContentPartPr>
            <p14:xfrm>
              <a:off x="5251713" y="5445129"/>
              <a:ext cx="325440" cy="433800"/>
            </p14:xfrm>
          </p:contentPart>
        </mc:Choice>
        <mc:Fallback xmlns="">
          <p:pic>
            <p:nvPicPr>
              <p:cNvPr id="41" name="Рукописный ввод 42">
                <a:extLst>
                  <a:ext uri="{FF2B5EF4-FFF2-40B4-BE49-F238E27FC236}">
                    <a16:creationId xmlns:a16="http://schemas.microsoft.com/office/drawing/2014/main" id="{2BE337DA-0566-0E41-8964-4FD72BA21307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5243063" y="5436482"/>
                <a:ext cx="343100" cy="45145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44" name="Рукописный ввод 43">
                <a:extLst>
                  <a:ext uri="{FF2B5EF4-FFF2-40B4-BE49-F238E27FC236}">
                    <a16:creationId xmlns:a16="http://schemas.microsoft.com/office/drawing/2014/main" xmlns="" id="{DA19E706-DD6A-7042-8ACB-883411A5C13E}"/>
                  </a:ext>
                </a:extLst>
              </p14:cNvPr>
              <p14:cNvContentPartPr/>
              <p14:nvPr/>
            </p14:nvContentPartPr>
            <p14:xfrm>
              <a:off x="7413873" y="5216889"/>
              <a:ext cx="360" cy="360"/>
            </p14:xfrm>
          </p:contentPart>
        </mc:Choice>
        <mc:Fallback xmlns="">
          <p:pic>
            <p:nvPicPr>
              <p:cNvPr id="44" name="Рукописный ввод 43">
                <a:extLst>
                  <a:ext uri="{FF2B5EF4-FFF2-40B4-BE49-F238E27FC236}">
                    <a16:creationId xmlns:a16="http://schemas.microsoft.com/office/drawing/2014/main" id="{DA19E706-DD6A-7042-8ACB-883411A5C13E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7404873" y="5208249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45" name="Рукописный ввод 44">
                <a:extLst>
                  <a:ext uri="{FF2B5EF4-FFF2-40B4-BE49-F238E27FC236}">
                    <a16:creationId xmlns:a16="http://schemas.microsoft.com/office/drawing/2014/main" xmlns="" id="{B6898D07-6ED9-564D-AEE8-477BD243838F}"/>
                  </a:ext>
                </a:extLst>
              </p14:cNvPr>
              <p14:cNvContentPartPr/>
              <p14:nvPr/>
            </p14:nvContentPartPr>
            <p14:xfrm>
              <a:off x="7727073" y="3082089"/>
              <a:ext cx="360" cy="360"/>
            </p14:xfrm>
          </p:contentPart>
        </mc:Choice>
        <mc:Fallback xmlns="">
          <p:pic>
            <p:nvPicPr>
              <p:cNvPr id="45" name="Рукописный ввод 44">
                <a:extLst>
                  <a:ext uri="{FF2B5EF4-FFF2-40B4-BE49-F238E27FC236}">
                    <a16:creationId xmlns:a16="http://schemas.microsoft.com/office/drawing/2014/main" id="{B6898D07-6ED9-564D-AEE8-477BD243838F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7718073" y="3073449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46" name="Рукописный ввод 45">
                <a:extLst>
                  <a:ext uri="{FF2B5EF4-FFF2-40B4-BE49-F238E27FC236}">
                    <a16:creationId xmlns:a16="http://schemas.microsoft.com/office/drawing/2014/main" xmlns="" id="{13A3A6DC-D372-B14D-89FF-63D146909321}"/>
                  </a:ext>
                </a:extLst>
              </p14:cNvPr>
              <p14:cNvContentPartPr/>
              <p14:nvPr/>
            </p14:nvContentPartPr>
            <p14:xfrm>
              <a:off x="7920393" y="3669969"/>
              <a:ext cx="360" cy="360"/>
            </p14:xfrm>
          </p:contentPart>
        </mc:Choice>
        <mc:Fallback xmlns="">
          <p:pic>
            <p:nvPicPr>
              <p:cNvPr id="46" name="Рукописный ввод 45">
                <a:extLst>
                  <a:ext uri="{FF2B5EF4-FFF2-40B4-BE49-F238E27FC236}">
                    <a16:creationId xmlns:a16="http://schemas.microsoft.com/office/drawing/2014/main" id="{13A3A6DC-D372-B14D-89FF-63D146909321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7911393" y="3661329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47" name="Рукописный ввод 46">
                <a:extLst>
                  <a:ext uri="{FF2B5EF4-FFF2-40B4-BE49-F238E27FC236}">
                    <a16:creationId xmlns:a16="http://schemas.microsoft.com/office/drawing/2014/main" xmlns="" id="{34510061-BB27-F14E-B986-10C34E86E369}"/>
                  </a:ext>
                </a:extLst>
              </p14:cNvPr>
              <p14:cNvContentPartPr/>
              <p14:nvPr/>
            </p14:nvContentPartPr>
            <p14:xfrm>
              <a:off x="7835433" y="3534609"/>
              <a:ext cx="360" cy="360"/>
            </p14:xfrm>
          </p:contentPart>
        </mc:Choice>
        <mc:Fallback xmlns="">
          <p:pic>
            <p:nvPicPr>
              <p:cNvPr id="47" name="Рукописный ввод 46">
                <a:extLst>
                  <a:ext uri="{FF2B5EF4-FFF2-40B4-BE49-F238E27FC236}">
                    <a16:creationId xmlns:a16="http://schemas.microsoft.com/office/drawing/2014/main" id="{34510061-BB27-F14E-B986-10C34E86E369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7826433" y="3525969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48" name="Рукописный ввод 47">
                <a:extLst>
                  <a:ext uri="{FF2B5EF4-FFF2-40B4-BE49-F238E27FC236}">
                    <a16:creationId xmlns:a16="http://schemas.microsoft.com/office/drawing/2014/main" xmlns="" id="{30AECB4A-617D-E643-A7C9-E30C27E2F4FF}"/>
                  </a:ext>
                </a:extLst>
              </p14:cNvPr>
              <p14:cNvContentPartPr/>
              <p14:nvPr/>
            </p14:nvContentPartPr>
            <p14:xfrm>
              <a:off x="7711593" y="3581049"/>
              <a:ext cx="360" cy="360"/>
            </p14:xfrm>
          </p:contentPart>
        </mc:Choice>
        <mc:Fallback xmlns="">
          <p:pic>
            <p:nvPicPr>
              <p:cNvPr id="48" name="Рукописный ввод 47">
                <a:extLst>
                  <a:ext uri="{FF2B5EF4-FFF2-40B4-BE49-F238E27FC236}">
                    <a16:creationId xmlns:a16="http://schemas.microsoft.com/office/drawing/2014/main" id="{30AECB4A-617D-E643-A7C9-E30C27E2F4FF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7702593" y="3572409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49" name="Рукописный ввод 48">
                <a:extLst>
                  <a:ext uri="{FF2B5EF4-FFF2-40B4-BE49-F238E27FC236}">
                    <a16:creationId xmlns:a16="http://schemas.microsoft.com/office/drawing/2014/main" xmlns="" id="{F5BDE98F-8915-9D4F-9BCC-CC50AD469C20}"/>
                  </a:ext>
                </a:extLst>
              </p14:cNvPr>
              <p14:cNvContentPartPr/>
              <p14:nvPr/>
            </p14:nvContentPartPr>
            <p14:xfrm>
              <a:off x="7904913" y="2637489"/>
              <a:ext cx="360" cy="360"/>
            </p14:xfrm>
          </p:contentPart>
        </mc:Choice>
        <mc:Fallback xmlns="">
          <p:pic>
            <p:nvPicPr>
              <p:cNvPr id="49" name="Рукописный ввод 48">
                <a:extLst>
                  <a:ext uri="{FF2B5EF4-FFF2-40B4-BE49-F238E27FC236}">
                    <a16:creationId xmlns:a16="http://schemas.microsoft.com/office/drawing/2014/main" id="{F5BDE98F-8915-9D4F-9BCC-CC50AD469C20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7895913" y="2628489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50" name="Рукописный ввод 49">
                <a:extLst>
                  <a:ext uri="{FF2B5EF4-FFF2-40B4-BE49-F238E27FC236}">
                    <a16:creationId xmlns:a16="http://schemas.microsoft.com/office/drawing/2014/main" xmlns="" id="{409F39F9-77C9-3048-A7E2-8AAD726FF1A6}"/>
                  </a:ext>
                </a:extLst>
              </p14:cNvPr>
              <p14:cNvContentPartPr/>
              <p14:nvPr/>
            </p14:nvContentPartPr>
            <p14:xfrm>
              <a:off x="7579833" y="1724529"/>
              <a:ext cx="100800" cy="69840"/>
            </p14:xfrm>
          </p:contentPart>
        </mc:Choice>
        <mc:Fallback xmlns="">
          <p:pic>
            <p:nvPicPr>
              <p:cNvPr id="50" name="Рукописный ввод 49">
                <a:extLst>
                  <a:ext uri="{FF2B5EF4-FFF2-40B4-BE49-F238E27FC236}">
                    <a16:creationId xmlns:a16="http://schemas.microsoft.com/office/drawing/2014/main" id="{409F39F9-77C9-3048-A7E2-8AAD726FF1A6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7571193" y="1715889"/>
                <a:ext cx="118440" cy="87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51" name="Рукописный ввод 50">
                <a:extLst>
                  <a:ext uri="{FF2B5EF4-FFF2-40B4-BE49-F238E27FC236}">
                    <a16:creationId xmlns:a16="http://schemas.microsoft.com/office/drawing/2014/main" xmlns="" id="{C3609F8A-B89E-7A4D-A0DC-B41786CA0166}"/>
                  </a:ext>
                </a:extLst>
              </p14:cNvPr>
              <p14:cNvContentPartPr/>
              <p14:nvPr/>
            </p14:nvContentPartPr>
            <p14:xfrm>
              <a:off x="7297593" y="4424169"/>
              <a:ext cx="360" cy="360"/>
            </p14:xfrm>
          </p:contentPart>
        </mc:Choice>
        <mc:Fallback xmlns="">
          <p:pic>
            <p:nvPicPr>
              <p:cNvPr id="51" name="Рукописный ввод 50">
                <a:extLst>
                  <a:ext uri="{FF2B5EF4-FFF2-40B4-BE49-F238E27FC236}">
                    <a16:creationId xmlns:a16="http://schemas.microsoft.com/office/drawing/2014/main" id="{C3609F8A-B89E-7A4D-A0DC-B41786CA0166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7288953" y="4415529"/>
                <a:ext cx="18000" cy="18000"/>
              </a:xfrm>
              <a:prstGeom prst="rect">
                <a:avLst/>
              </a:prstGeom>
            </p:spPr>
          </p:pic>
        </mc:Fallback>
      </mc:AlternateContent>
      <p:pic>
        <p:nvPicPr>
          <p:cNvPr id="54" name="Рисунок 53">
            <a:extLst>
              <a:ext uri="{FF2B5EF4-FFF2-40B4-BE49-F238E27FC236}">
                <a16:creationId xmlns:a16="http://schemas.microsoft.com/office/drawing/2014/main" xmlns="" id="{FD6D2D1C-202B-3842-ACDB-A9463B978544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7297593" y="2216699"/>
            <a:ext cx="4516253" cy="338719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83" name="Рукописный ввод 82">
                <a:extLst>
                  <a:ext uri="{FF2B5EF4-FFF2-40B4-BE49-F238E27FC236}">
                    <a16:creationId xmlns:a16="http://schemas.microsoft.com/office/drawing/2014/main" xmlns="" id="{ECA148C5-5265-AA4B-A22B-599D418710BE}"/>
                  </a:ext>
                </a:extLst>
              </p14:cNvPr>
              <p14:cNvContentPartPr/>
              <p14:nvPr/>
            </p14:nvContentPartPr>
            <p14:xfrm>
              <a:off x="7902612" y="5764463"/>
              <a:ext cx="336600" cy="87120"/>
            </p14:xfrm>
          </p:contentPart>
        </mc:Choice>
        <mc:Fallback xmlns="">
          <p:pic>
            <p:nvPicPr>
              <p:cNvPr id="83" name="Рукописный ввод 82">
                <a:extLst>
                  <a:ext uri="{FF2B5EF4-FFF2-40B4-BE49-F238E27FC236}">
                    <a16:creationId xmlns:a16="http://schemas.microsoft.com/office/drawing/2014/main" id="{ECA148C5-5265-AA4B-A22B-599D418710BE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7893972" y="5755823"/>
                <a:ext cx="354240" cy="104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85" name="Рукописный ввод 85">
                <a:extLst>
                  <a:ext uri="{FF2B5EF4-FFF2-40B4-BE49-F238E27FC236}">
                    <a16:creationId xmlns:a16="http://schemas.microsoft.com/office/drawing/2014/main" xmlns="" id="{BDD4ECC5-4363-B24D-B4A0-E649D5A4A360}"/>
                  </a:ext>
                </a:extLst>
              </p14:cNvPr>
              <p14:cNvContentPartPr/>
              <p14:nvPr/>
            </p14:nvContentPartPr>
            <p14:xfrm>
              <a:off x="7675092" y="5959943"/>
              <a:ext cx="585720" cy="423360"/>
            </p14:xfrm>
          </p:contentPart>
        </mc:Choice>
        <mc:Fallback xmlns="">
          <p:pic>
            <p:nvPicPr>
              <p:cNvPr id="85" name="Рукописный ввод 85">
                <a:extLst>
                  <a:ext uri="{FF2B5EF4-FFF2-40B4-BE49-F238E27FC236}">
                    <a16:creationId xmlns:a16="http://schemas.microsoft.com/office/drawing/2014/main" id="{BDD4ECC5-4363-B24D-B4A0-E649D5A4A360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7666098" y="5950943"/>
                <a:ext cx="603349" cy="441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87" name="Рукописный ввод 86">
                <a:extLst>
                  <a:ext uri="{FF2B5EF4-FFF2-40B4-BE49-F238E27FC236}">
                    <a16:creationId xmlns:a16="http://schemas.microsoft.com/office/drawing/2014/main" xmlns="" id="{ECE0CBCD-8399-BD4A-98B6-E90A256F058E}"/>
                  </a:ext>
                </a:extLst>
              </p14:cNvPr>
              <p14:cNvContentPartPr/>
              <p14:nvPr/>
            </p14:nvContentPartPr>
            <p14:xfrm>
              <a:off x="10321452" y="7434863"/>
              <a:ext cx="360" cy="360"/>
            </p14:xfrm>
          </p:contentPart>
        </mc:Choice>
        <mc:Fallback xmlns="">
          <p:pic>
            <p:nvPicPr>
              <p:cNvPr id="87" name="Рукописный ввод 86">
                <a:extLst>
                  <a:ext uri="{FF2B5EF4-FFF2-40B4-BE49-F238E27FC236}">
                    <a16:creationId xmlns:a16="http://schemas.microsoft.com/office/drawing/2014/main" id="{ECE0CBCD-8399-BD4A-98B6-E90A256F058E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10312812" y="7426223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88" name="Рукописный ввод 87">
                <a:extLst>
                  <a:ext uri="{FF2B5EF4-FFF2-40B4-BE49-F238E27FC236}">
                    <a16:creationId xmlns:a16="http://schemas.microsoft.com/office/drawing/2014/main" xmlns="" id="{C87C5408-C62D-9748-822E-65A049DD9990}"/>
                  </a:ext>
                </a:extLst>
              </p14:cNvPr>
              <p14:cNvContentPartPr/>
              <p14:nvPr/>
            </p14:nvContentPartPr>
            <p14:xfrm>
              <a:off x="8464095" y="5908753"/>
              <a:ext cx="292320" cy="420840"/>
            </p14:xfrm>
          </p:contentPart>
        </mc:Choice>
        <mc:Fallback xmlns="">
          <p:pic>
            <p:nvPicPr>
              <p:cNvPr id="88" name="Рукописный ввод 87">
                <a:extLst>
                  <a:ext uri="{FF2B5EF4-FFF2-40B4-BE49-F238E27FC236}">
                    <a16:creationId xmlns:a16="http://schemas.microsoft.com/office/drawing/2014/main" id="{C87C5408-C62D-9748-822E-65A049DD9990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8455455" y="5899753"/>
                <a:ext cx="309960" cy="438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89" name="Рукописный ввод 88">
                <a:extLst>
                  <a:ext uri="{FF2B5EF4-FFF2-40B4-BE49-F238E27FC236}">
                    <a16:creationId xmlns:a16="http://schemas.microsoft.com/office/drawing/2014/main" xmlns="" id="{016136FB-BDB4-8541-8569-27DE0DF62B5C}"/>
                  </a:ext>
                </a:extLst>
              </p14:cNvPr>
              <p14:cNvContentPartPr/>
              <p14:nvPr/>
            </p14:nvContentPartPr>
            <p14:xfrm>
              <a:off x="9048375" y="5937913"/>
              <a:ext cx="70560" cy="385920"/>
            </p14:xfrm>
          </p:contentPart>
        </mc:Choice>
        <mc:Fallback xmlns="">
          <p:pic>
            <p:nvPicPr>
              <p:cNvPr id="89" name="Рукописный ввод 88">
                <a:extLst>
                  <a:ext uri="{FF2B5EF4-FFF2-40B4-BE49-F238E27FC236}">
                    <a16:creationId xmlns:a16="http://schemas.microsoft.com/office/drawing/2014/main" id="{016136FB-BDB4-8541-8569-27DE0DF62B5C}"/>
                  </a:ext>
                </a:extLst>
              </p:cNvPr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9039375" y="5928913"/>
                <a:ext cx="88200" cy="403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90" name="Рукописный ввод 89">
                <a:extLst>
                  <a:ext uri="{FF2B5EF4-FFF2-40B4-BE49-F238E27FC236}">
                    <a16:creationId xmlns:a16="http://schemas.microsoft.com/office/drawing/2014/main" xmlns="" id="{0408D819-48B4-F94A-A911-3F8175BAB9BF}"/>
                  </a:ext>
                </a:extLst>
              </p14:cNvPr>
              <p14:cNvContentPartPr/>
              <p14:nvPr/>
            </p14:nvContentPartPr>
            <p14:xfrm>
              <a:off x="9054135" y="5768353"/>
              <a:ext cx="280800" cy="70560"/>
            </p14:xfrm>
          </p:contentPart>
        </mc:Choice>
        <mc:Fallback xmlns="">
          <p:pic>
            <p:nvPicPr>
              <p:cNvPr id="90" name="Рукописный ввод 89">
                <a:extLst>
                  <a:ext uri="{FF2B5EF4-FFF2-40B4-BE49-F238E27FC236}">
                    <a16:creationId xmlns:a16="http://schemas.microsoft.com/office/drawing/2014/main" id="{0408D819-48B4-F94A-A911-3F8175BAB9BF}"/>
                  </a:ext>
                </a:extLst>
              </p:cNvPr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9045495" y="5759713"/>
                <a:ext cx="298440" cy="88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96" name="Рукописный ввод 97">
                <a:extLst>
                  <a:ext uri="{FF2B5EF4-FFF2-40B4-BE49-F238E27FC236}">
                    <a16:creationId xmlns:a16="http://schemas.microsoft.com/office/drawing/2014/main" xmlns="" id="{5A81D717-E805-8E46-9052-BFF3D4133678}"/>
                  </a:ext>
                </a:extLst>
              </p14:cNvPr>
              <p14:cNvContentPartPr/>
              <p14:nvPr/>
            </p14:nvContentPartPr>
            <p14:xfrm>
              <a:off x="9328815" y="6107473"/>
              <a:ext cx="327600" cy="52920"/>
            </p14:xfrm>
          </p:contentPart>
        </mc:Choice>
        <mc:Fallback xmlns="">
          <p:pic>
            <p:nvPicPr>
              <p:cNvPr id="96" name="Рукописный ввод 97">
                <a:extLst>
                  <a:ext uri="{FF2B5EF4-FFF2-40B4-BE49-F238E27FC236}">
                    <a16:creationId xmlns:a16="http://schemas.microsoft.com/office/drawing/2014/main" id="{5A81D717-E805-8E46-9052-BFF3D4133678}"/>
                  </a:ext>
                </a:extLst>
              </p:cNvPr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9319815" y="6098473"/>
                <a:ext cx="345240" cy="70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101" name="Рукописный ввод 101">
                <a:extLst>
                  <a:ext uri="{FF2B5EF4-FFF2-40B4-BE49-F238E27FC236}">
                    <a16:creationId xmlns:a16="http://schemas.microsoft.com/office/drawing/2014/main" xmlns="" id="{B5EBB332-4049-B44D-9307-9FFECF03C078}"/>
                  </a:ext>
                </a:extLst>
              </p14:cNvPr>
              <p14:cNvContentPartPr/>
              <p14:nvPr/>
            </p14:nvContentPartPr>
            <p14:xfrm>
              <a:off x="10076535" y="5785993"/>
              <a:ext cx="636840" cy="718920"/>
            </p14:xfrm>
          </p:contentPart>
        </mc:Choice>
        <mc:Fallback xmlns="">
          <p:pic>
            <p:nvPicPr>
              <p:cNvPr id="101" name="Рукописный ввод 101">
                <a:extLst>
                  <a:ext uri="{FF2B5EF4-FFF2-40B4-BE49-F238E27FC236}">
                    <a16:creationId xmlns:a16="http://schemas.microsoft.com/office/drawing/2014/main" id="{B5EBB332-4049-B44D-9307-9FFECF03C078}"/>
                  </a:ext>
                </a:extLst>
              </p:cNvPr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10067540" y="5777353"/>
                <a:ext cx="654470" cy="736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103" name="Рукописный ввод 102">
                <a:extLst>
                  <a:ext uri="{FF2B5EF4-FFF2-40B4-BE49-F238E27FC236}">
                    <a16:creationId xmlns:a16="http://schemas.microsoft.com/office/drawing/2014/main" xmlns="" id="{8FBCAAEF-C918-6B40-95C4-18B8C69DCF76}"/>
                  </a:ext>
                </a:extLst>
              </p14:cNvPr>
              <p14:cNvContentPartPr/>
              <p14:nvPr/>
            </p14:nvContentPartPr>
            <p14:xfrm>
              <a:off x="11011095" y="5972833"/>
              <a:ext cx="11880" cy="496800"/>
            </p14:xfrm>
          </p:contentPart>
        </mc:Choice>
        <mc:Fallback xmlns="">
          <p:pic>
            <p:nvPicPr>
              <p:cNvPr id="103" name="Рукописный ввод 102">
                <a:extLst>
                  <a:ext uri="{FF2B5EF4-FFF2-40B4-BE49-F238E27FC236}">
                    <a16:creationId xmlns:a16="http://schemas.microsoft.com/office/drawing/2014/main" id="{8FBCAAEF-C918-6B40-95C4-18B8C69DCF76}"/>
                  </a:ext>
                </a:extLst>
              </p:cNvPr>
              <p:cNvPicPr/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11002360" y="5963833"/>
                <a:ext cx="29001" cy="514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104" name="Рукописный ввод 103">
                <a:extLst>
                  <a:ext uri="{FF2B5EF4-FFF2-40B4-BE49-F238E27FC236}">
                    <a16:creationId xmlns:a16="http://schemas.microsoft.com/office/drawing/2014/main" xmlns="" id="{7C35E2B5-C13C-7341-BBD6-236369719D47}"/>
                  </a:ext>
                </a:extLst>
              </p14:cNvPr>
              <p14:cNvContentPartPr/>
              <p14:nvPr/>
            </p14:nvContentPartPr>
            <p14:xfrm>
              <a:off x="10993455" y="5827033"/>
              <a:ext cx="199080" cy="590400"/>
            </p14:xfrm>
          </p:contentPart>
        </mc:Choice>
        <mc:Fallback xmlns="">
          <p:pic>
            <p:nvPicPr>
              <p:cNvPr id="104" name="Рукописный ввод 103">
                <a:extLst>
                  <a:ext uri="{FF2B5EF4-FFF2-40B4-BE49-F238E27FC236}">
                    <a16:creationId xmlns:a16="http://schemas.microsoft.com/office/drawing/2014/main" id="{7C35E2B5-C13C-7341-BBD6-236369719D47}"/>
                  </a:ext>
                </a:extLst>
              </p:cNvPr>
              <p:cNvPicPr/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10984439" y="5818033"/>
                <a:ext cx="216752" cy="608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105" name="Рукописный ввод 104">
                <a:extLst>
                  <a:ext uri="{FF2B5EF4-FFF2-40B4-BE49-F238E27FC236}">
                    <a16:creationId xmlns:a16="http://schemas.microsoft.com/office/drawing/2014/main" xmlns="" id="{B4802AAF-52F5-F743-802A-3786BA5FD1EC}"/>
                  </a:ext>
                </a:extLst>
              </p14:cNvPr>
              <p14:cNvContentPartPr/>
              <p14:nvPr/>
            </p14:nvContentPartPr>
            <p14:xfrm>
              <a:off x="10946655" y="6247513"/>
              <a:ext cx="257400" cy="23760"/>
            </p14:xfrm>
          </p:contentPart>
        </mc:Choice>
        <mc:Fallback xmlns="">
          <p:pic>
            <p:nvPicPr>
              <p:cNvPr id="105" name="Рукописный ввод 104">
                <a:extLst>
                  <a:ext uri="{FF2B5EF4-FFF2-40B4-BE49-F238E27FC236}">
                    <a16:creationId xmlns:a16="http://schemas.microsoft.com/office/drawing/2014/main" id="{B4802AAF-52F5-F743-802A-3786BA5FD1EC}"/>
                  </a:ext>
                </a:extLst>
              </p:cNvPr>
              <p:cNvPicPr/>
              <p:nvPr/>
            </p:nvPicPr>
            <p:blipFill>
              <a:blip r:embed="rId53"/>
              <a:stretch>
                <a:fillRect/>
              </a:stretch>
            </p:blipFill>
            <p:spPr>
              <a:xfrm>
                <a:off x="10937655" y="6238513"/>
                <a:ext cx="275040" cy="41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114" name="Рукописный ввод 114">
                <a:extLst>
                  <a:ext uri="{FF2B5EF4-FFF2-40B4-BE49-F238E27FC236}">
                    <a16:creationId xmlns:a16="http://schemas.microsoft.com/office/drawing/2014/main" xmlns="" id="{1D594BC7-1BFD-094A-933D-7D5E20C1C4A9}"/>
                  </a:ext>
                </a:extLst>
              </p14:cNvPr>
              <p14:cNvContentPartPr/>
              <p14:nvPr/>
            </p14:nvContentPartPr>
            <p14:xfrm>
              <a:off x="11431575" y="5803633"/>
              <a:ext cx="333360" cy="619560"/>
            </p14:xfrm>
          </p:contentPart>
        </mc:Choice>
        <mc:Fallback xmlns="">
          <p:pic>
            <p:nvPicPr>
              <p:cNvPr id="114" name="Рукописный ввод 114">
                <a:extLst>
                  <a:ext uri="{FF2B5EF4-FFF2-40B4-BE49-F238E27FC236}">
                    <a16:creationId xmlns:a16="http://schemas.microsoft.com/office/drawing/2014/main" id="{1D594BC7-1BFD-094A-933D-7D5E20C1C4A9}"/>
                  </a:ext>
                </a:extLst>
              </p:cNvPr>
              <p:cNvPicPr/>
              <p:nvPr/>
            </p:nvPicPr>
            <p:blipFill>
              <a:blip r:embed="rId55"/>
              <a:stretch>
                <a:fillRect/>
              </a:stretch>
            </p:blipFill>
            <p:spPr>
              <a:xfrm>
                <a:off x="11422935" y="5794633"/>
                <a:ext cx="351000" cy="637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116" name="Рукописный ввод 115">
                <a:extLst>
                  <a:ext uri="{FF2B5EF4-FFF2-40B4-BE49-F238E27FC236}">
                    <a16:creationId xmlns:a16="http://schemas.microsoft.com/office/drawing/2014/main" xmlns="" id="{F3B01C5A-AFE7-B346-8764-B6DB88072D9A}"/>
                  </a:ext>
                </a:extLst>
              </p14:cNvPr>
              <p14:cNvContentPartPr/>
              <p14:nvPr/>
            </p14:nvContentPartPr>
            <p14:xfrm>
              <a:off x="10660455" y="3630673"/>
              <a:ext cx="360" cy="360"/>
            </p14:xfrm>
          </p:contentPart>
        </mc:Choice>
        <mc:Fallback xmlns="">
          <p:pic>
            <p:nvPicPr>
              <p:cNvPr id="116" name="Рукописный ввод 115">
                <a:extLst>
                  <a:ext uri="{FF2B5EF4-FFF2-40B4-BE49-F238E27FC236}">
                    <a16:creationId xmlns:a16="http://schemas.microsoft.com/office/drawing/2014/main" id="{F3B01C5A-AFE7-B346-8764-B6DB88072D9A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10651815" y="3621673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117" name="Рукописный ввод 116">
                <a:extLst>
                  <a:ext uri="{FF2B5EF4-FFF2-40B4-BE49-F238E27FC236}">
                    <a16:creationId xmlns:a16="http://schemas.microsoft.com/office/drawing/2014/main" xmlns="" id="{73C322C6-E47F-E74E-98D5-DFE6779D6743}"/>
                  </a:ext>
                </a:extLst>
              </p14:cNvPr>
              <p14:cNvContentPartPr/>
              <p14:nvPr/>
            </p14:nvContentPartPr>
            <p14:xfrm>
              <a:off x="11163015" y="3431953"/>
              <a:ext cx="360" cy="360"/>
            </p14:xfrm>
          </p:contentPart>
        </mc:Choice>
        <mc:Fallback xmlns="">
          <p:pic>
            <p:nvPicPr>
              <p:cNvPr id="117" name="Рукописный ввод 116">
                <a:extLst>
                  <a:ext uri="{FF2B5EF4-FFF2-40B4-BE49-F238E27FC236}">
                    <a16:creationId xmlns:a16="http://schemas.microsoft.com/office/drawing/2014/main" id="{73C322C6-E47F-E74E-98D5-DFE6779D6743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11154015" y="3422953"/>
                <a:ext cx="18000" cy="18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25906597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C050D24-52B7-494F-A482-C76B01DC48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Реклама «докторской» колбасы</a:t>
            </a: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xmlns="" id="{3E03F70B-B918-804D-9153-FD3C8B3B1BE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3953" y="1853248"/>
            <a:ext cx="3146821" cy="419576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3458A5CC-89AF-F941-883C-6045DE948C9F}"/>
              </a:ext>
            </a:extLst>
          </p:cNvPr>
          <p:cNvSpPr txBox="1"/>
          <p:nvPr/>
        </p:nvSpPr>
        <p:spPr>
          <a:xfrm>
            <a:off x="4557080" y="3419703"/>
            <a:ext cx="6092976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u="sng" dirty="0">
                <a:latin typeface="HelveticaNeue"/>
              </a:rPr>
              <a:t> в 1936 году  </a:t>
            </a:r>
            <a:r>
              <a:rPr lang="ru-RU" sz="2000" u="sng" dirty="0">
                <a:latin typeface="HelveticaNeue"/>
                <a:hlinkClick r:id="rId3"/>
              </a:rPr>
              <a:t>ВНИИ мясной промышленности, а впервые осуществил производство </a:t>
            </a:r>
            <a:r>
              <a:rPr lang="ru-RU" sz="2000" u="sng" dirty="0">
                <a:latin typeface="HelveticaNeue"/>
                <a:hlinkClick r:id="rId4"/>
              </a:rPr>
              <a:t>Московский мясоперерабатывающий комбинат им. А. И. Микояна. Колбаса предназначалась в качестве диетического (лечебного) питания больным с соматическими признаками последствий перенесённого длительного голодания (конкретно — «…больным, имеющим подорванное здоровье в результате Гражданской войны»).</a:t>
            </a:r>
            <a:endParaRPr lang="ru-RU" sz="2000" u="sng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5B4356F0-E7D6-3B43-A7D7-CFF83B90ECC1}"/>
              </a:ext>
            </a:extLst>
          </p:cNvPr>
          <p:cNvSpPr txBox="1"/>
          <p:nvPr/>
        </p:nvSpPr>
        <p:spPr>
          <a:xfrm>
            <a:off x="4295020" y="2251755"/>
            <a:ext cx="661709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200" dirty="0">
                <a:solidFill>
                  <a:srgbClr val="5A3696"/>
                </a:solidFill>
                <a:latin typeface="HelveticaNeue"/>
                <a:hlinkClick r:id="rId5"/>
              </a:rPr>
              <a:t>ГОСТ Р</a:t>
            </a:r>
            <a:r>
              <a:rPr lang="ru-RU" sz="2200" dirty="0">
                <a:solidFill>
                  <a:srgbClr val="222222"/>
                </a:solidFill>
                <a:latin typeface="HelveticaNeue"/>
                <a:hlinkClick r:id="rId5"/>
              </a:rPr>
              <a:t> 52196-2003  белка — 13, жира — 22, влаги — 67, соли — 2,1, нитрита натрия — 0,005 </a:t>
            </a:r>
            <a:endParaRPr lang="ru-RU" sz="2200" dirty="0"/>
          </a:p>
        </p:txBody>
      </p:sp>
    </p:spTree>
    <p:extLst>
      <p:ext uri="{BB962C8B-B14F-4D97-AF65-F5344CB8AC3E}">
        <p14:creationId xmlns:p14="http://schemas.microsoft.com/office/powerpoint/2010/main" val="316934149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F83C527-E01B-FF40-A392-E745292D60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Контроль и коррекция артериального давления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73062193-9F88-464F-BE17-1029F1FD70EB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ru-RU" sz="3400" b="1" dirty="0"/>
              <a:t>РЕГУЛЯРНОСТЬ И СВОЕВРЕМЕННОСТЬ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1BF4AB15-330A-2C40-A3D4-A5542D24F8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97548" y="1704474"/>
            <a:ext cx="6075878" cy="4222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664598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2C8840D-6876-7E45-AD8E-2BBF4A2874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Рациональная физическая нагрузка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0F7D2AFD-6BBA-014A-BC76-7BF676A2F703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ru-RU" sz="2600" b="1" dirty="0"/>
              <a:t>РЕГУЛЯРНОСТЬ И ПОСТЕПЕННОСТЬ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E50A630C-14E1-5C47-847A-E363CE519B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92643" y="1560763"/>
            <a:ext cx="6298830" cy="4193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8908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6">
            <a:extLst>
              <a:ext uri="{FF2B5EF4-FFF2-40B4-BE49-F238E27FC236}">
                <a16:creationId xmlns:a16="http://schemas.microsoft.com/office/drawing/2014/main" xmlns="" id="{1B779573-AC11-1344-BBAD-4C95543E5A8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5763" y="436872"/>
            <a:ext cx="9388929" cy="5984256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8" name="Рукописный ввод 7">
                <a:extLst>
                  <a:ext uri="{FF2B5EF4-FFF2-40B4-BE49-F238E27FC236}">
                    <a16:creationId xmlns:a16="http://schemas.microsoft.com/office/drawing/2014/main" xmlns="" id="{3A02033A-C55D-4249-BAFA-B58784846687}"/>
                  </a:ext>
                </a:extLst>
              </p14:cNvPr>
              <p14:cNvContentPartPr/>
              <p14:nvPr/>
            </p14:nvContentPartPr>
            <p14:xfrm>
              <a:off x="2028621" y="4982123"/>
              <a:ext cx="763920" cy="741240"/>
            </p14:xfrm>
          </p:contentPart>
        </mc:Choice>
        <mc:Fallback xmlns="">
          <p:pic>
            <p:nvPicPr>
              <p:cNvPr id="8" name="Рукописный ввод 7">
                <a:extLst>
                  <a:ext uri="{FF2B5EF4-FFF2-40B4-BE49-F238E27FC236}">
                    <a16:creationId xmlns:a16="http://schemas.microsoft.com/office/drawing/2014/main" id="{3A02033A-C55D-4249-BAFA-B58784846687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019621" y="4973123"/>
                <a:ext cx="781560" cy="7588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03002029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CBC006E-132C-5C44-8671-01E8AED4E5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04713" y="2354941"/>
            <a:ext cx="4989285" cy="2800654"/>
          </a:xfrm>
        </p:spPr>
        <p:txBody>
          <a:bodyPr/>
          <a:lstStyle/>
          <a:p>
            <a:r>
              <a:rPr lang="ru-RU" sz="3900" dirty="0"/>
              <a:t>-Наследственность</a:t>
            </a:r>
            <a:br>
              <a:rPr lang="ru-RU" sz="3900" dirty="0"/>
            </a:br>
            <a:r>
              <a:rPr lang="ru-RU" sz="3900" dirty="0"/>
              <a:t>-Возраст</a:t>
            </a:r>
            <a:br>
              <a:rPr lang="ru-RU" sz="3900" dirty="0"/>
            </a:br>
            <a:r>
              <a:rPr lang="ru-RU" sz="3900" dirty="0"/>
              <a:t>- пол</a:t>
            </a:r>
            <a:br>
              <a:rPr lang="ru-RU" sz="3900" dirty="0"/>
            </a:br>
            <a:endParaRPr lang="ru-RU" sz="3900" dirty="0"/>
          </a:p>
        </p:txBody>
      </p:sp>
      <p:sp>
        <p:nvSpPr>
          <p:cNvPr id="12" name="Объект 11">
            <a:extLst>
              <a:ext uri="{FF2B5EF4-FFF2-40B4-BE49-F238E27FC236}">
                <a16:creationId xmlns:a16="http://schemas.microsoft.com/office/drawing/2014/main" xmlns="" id="{BE06203B-ACA8-BB44-AB3E-F17CC59386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4525" y="501043"/>
            <a:ext cx="9555238" cy="1591129"/>
          </a:xfrm>
        </p:spPr>
        <p:txBody>
          <a:bodyPr>
            <a:normAutofit/>
          </a:bodyPr>
          <a:lstStyle/>
          <a:p>
            <a:r>
              <a:rPr lang="ru-RU" sz="3000" b="1" dirty="0"/>
              <a:t>Не модифицируемые факторы риска Атеросклероза</a:t>
            </a:r>
            <a:br>
              <a:rPr lang="ru-RU" sz="3000" b="1" dirty="0"/>
            </a:br>
            <a:endParaRPr lang="ru-RU" sz="3000" b="1" dirty="0"/>
          </a:p>
        </p:txBody>
      </p:sp>
    </p:spTree>
    <p:extLst>
      <p:ext uri="{BB962C8B-B14F-4D97-AF65-F5344CB8AC3E}">
        <p14:creationId xmlns:p14="http://schemas.microsoft.com/office/powerpoint/2010/main" val="373697777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6">
            <a:extLst>
              <a:ext uri="{FF2B5EF4-FFF2-40B4-BE49-F238E27FC236}">
                <a16:creationId xmlns:a16="http://schemas.microsoft.com/office/drawing/2014/main" xmlns="" id="{19A554B2-416E-8F4D-8931-6F788EDCC90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0241" y="857842"/>
            <a:ext cx="9746820" cy="5551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846743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4DFAFA65-087F-4049-BB12-B15C113F3D79}"/>
              </a:ext>
            </a:extLst>
          </p:cNvPr>
          <p:cNvSpPr txBox="1"/>
          <p:nvPr/>
        </p:nvSpPr>
        <p:spPr>
          <a:xfrm>
            <a:off x="538380" y="4584318"/>
            <a:ext cx="11482872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dirty="0">
                <a:solidFill>
                  <a:schemeClr val="tx2"/>
                </a:solidFill>
                <a:latin typeface="Helvetica" pitchFamily="2" charset="0"/>
              </a:rPr>
              <a:t> Возможно, истинной причиной разницы в продолжительности жизни является выработка тестостерона,  Факты </a:t>
            </a:r>
            <a:r>
              <a:rPr lang="ru-RU" sz="1800" b="0" dirty="0">
                <a:solidFill>
                  <a:schemeClr val="tx2"/>
                </a:solidFill>
                <a:latin typeface="Helvetica" pitchFamily="2" charset="0"/>
              </a:rPr>
              <a:t>в поддержку этой гипотезы совершенно неожиданно были найдены при императорском дворе Государства Великий Чосон, как называли Корею вплоть до ХХ века.Недавно корейский ученый Хан Нам Пак проанализировал подробную летопись придворной жизни в </a:t>
            </a:r>
            <a:r>
              <a:rPr lang="en-US" sz="1800" b="0" dirty="0">
                <a:solidFill>
                  <a:schemeClr val="tx2"/>
                </a:solidFill>
                <a:latin typeface="Helvetica" pitchFamily="2" charset="0"/>
              </a:rPr>
              <a:t>XIX </a:t>
            </a:r>
            <a:r>
              <a:rPr lang="ru-RU" sz="1800" b="0" dirty="0">
                <a:solidFill>
                  <a:schemeClr val="tx2"/>
                </a:solidFill>
                <a:latin typeface="Helvetica" pitchFamily="2" charset="0"/>
              </a:rPr>
              <a:t>веке, где помимо прочего содержались сведения о 81 евнухе, которым до наступления полового созревания удалили семенники.По итогам изучения этих материалов было установлено, что евнухи жили примерно по 70 лет, тогда как остальные придворные доживали в среднем до 50 лет.</a:t>
            </a:r>
            <a:endParaRPr lang="ru-RU" dirty="0">
              <a:solidFill>
                <a:schemeClr val="tx2"/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326CEE30-5D3C-1D42-8CE4-C44271F567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631" y="579514"/>
            <a:ext cx="5999544" cy="3741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22061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xmlns="" id="{B3745CEA-F5C1-904C-9AD4-B2E26CD8B1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2212" y="2728735"/>
            <a:ext cx="10066149" cy="2184160"/>
          </a:xfrm>
        </p:spPr>
        <p:txBody>
          <a:bodyPr/>
          <a:lstStyle/>
          <a:p>
            <a:r>
              <a:rPr lang="ru-RU" b="1" dirty="0"/>
              <a:t>Посещать врача , когда все хорошо- главный принцип профилактики</a:t>
            </a:r>
          </a:p>
        </p:txBody>
      </p:sp>
    </p:spTree>
    <p:extLst>
      <p:ext uri="{BB962C8B-B14F-4D97-AF65-F5344CB8AC3E}">
        <p14:creationId xmlns:p14="http://schemas.microsoft.com/office/powerpoint/2010/main" val="1132209423"/>
      </p:ext>
    </p:extLst>
  </p:cSld>
  <p:clrMapOvr>
    <a:masterClrMapping/>
  </p:clrMapOvr>
  <p:transition spd="slow">
    <p:wip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xmlns="" id="{00089CE5-9358-B149-B996-63A06BFF01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857" y="3576216"/>
            <a:ext cx="5092906" cy="1354228"/>
          </a:xfrm>
        </p:spPr>
        <p:txBody>
          <a:bodyPr>
            <a:normAutofit fontScale="90000"/>
          </a:bodyPr>
          <a:lstStyle/>
          <a:p>
            <a:r>
              <a:rPr lang="ru-RU" dirty="0"/>
              <a:t>Контроль за состоянием артерий-  составляющая профилактики осложнений атеросклероза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1E825A0D-BE07-BA47-9D91-7C9F7760EBA7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l="11792" r="11792"/>
          <a:stretch/>
        </p:blipFill>
        <p:spPr>
          <a:xfrm>
            <a:off x="5243513" y="823913"/>
            <a:ext cx="6948487" cy="5505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07581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8E33CE64-D7BC-3A4D-A21C-154E5C2A71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69296" y="534736"/>
            <a:ext cx="5084979" cy="1085515"/>
          </a:xfrm>
        </p:spPr>
        <p:txBody>
          <a:bodyPr>
            <a:noAutofit/>
          </a:bodyPr>
          <a:lstStyle/>
          <a:p>
            <a:r>
              <a:rPr lang="ru-RU" sz="2800" b="1" dirty="0"/>
              <a:t>Контроль состояния </a:t>
            </a:r>
            <a:r>
              <a:rPr lang="ru-RU" sz="2800" b="1" dirty="0" err="1"/>
              <a:t>липидного</a:t>
            </a:r>
            <a:r>
              <a:rPr lang="ru-RU" sz="2800" b="1" dirty="0"/>
              <a:t> обмена </a:t>
            </a:r>
          </a:p>
          <a:p>
            <a:endParaRPr lang="ru-RU" sz="2800" b="1" dirty="0"/>
          </a:p>
          <a:p>
            <a:r>
              <a:rPr lang="ru-RU" sz="2800" b="1" dirty="0"/>
              <a:t>ОБЩИЙ ХОЛЕСТЕРИН менее 5 ммоль/л</a:t>
            </a:r>
          </a:p>
          <a:p>
            <a:r>
              <a:rPr lang="ru-RU" sz="2800" b="1" dirty="0"/>
              <a:t>ЛПВП от 0,7 </a:t>
            </a:r>
            <a:r>
              <a:rPr lang="ru-RU" sz="2800" b="1" dirty="0" err="1"/>
              <a:t>до2.2ммоль</a:t>
            </a:r>
            <a:r>
              <a:rPr lang="ru-RU" sz="2800" b="1" dirty="0"/>
              <a:t>/л</a:t>
            </a:r>
          </a:p>
          <a:p>
            <a:r>
              <a:rPr lang="ru-RU" sz="2800" b="1" dirty="0"/>
              <a:t>ЛПНП до 3 ммоль/л</a:t>
            </a:r>
          </a:p>
          <a:p>
            <a:endParaRPr lang="ru-RU" sz="2800" b="1" dirty="0"/>
          </a:p>
          <a:p>
            <a:r>
              <a:rPr lang="ru-RU" sz="2800" b="1" dirty="0"/>
              <a:t>ИНДЕКС </a:t>
            </a:r>
            <a:r>
              <a:rPr lang="ru-RU" sz="2800" b="1" dirty="0" err="1"/>
              <a:t>АТЕРОГЕННОСТИ</a:t>
            </a:r>
            <a:r>
              <a:rPr lang="ru-RU" sz="2800" b="1" dirty="0"/>
              <a:t>  3-3.5</a:t>
            </a:r>
          </a:p>
          <a:p>
            <a:endParaRPr lang="ru-RU" sz="2800" b="1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5879914B-825C-744F-AA9B-862EAF152E54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l="14447" r="14447"/>
          <a:stretch/>
        </p:blipFill>
        <p:spPr>
          <a:xfrm>
            <a:off x="5676900" y="116975"/>
            <a:ext cx="6088063" cy="6493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988280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6">
            <a:extLst>
              <a:ext uri="{FF2B5EF4-FFF2-40B4-BE49-F238E27FC236}">
                <a16:creationId xmlns:a16="http://schemas.microsoft.com/office/drawing/2014/main" xmlns="" id="{931EB41E-69AC-F647-BD07-62E3D5EEFF7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00">
            <a:off x="4389836" y="1797050"/>
            <a:ext cx="4572000" cy="342900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F95484EC-88A1-4B42-BFCC-F855DA260A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7976678" y="1797051"/>
            <a:ext cx="4572001" cy="342900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A5A87BC5-8D03-114E-9CBD-D864976D8D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0389" y="1225550"/>
            <a:ext cx="4433104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701003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C252166F-1502-EF4C-90FE-CC4B33F61B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3148948" y="1218711"/>
            <a:ext cx="5894103" cy="4420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66687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7668302D-F313-EB4B-AEF0-A60172BC6F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-407848" y="948155"/>
            <a:ext cx="6615585" cy="496168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422EBCB9-8887-2D4F-ABAF-AC728655EC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4699224" y="948155"/>
            <a:ext cx="6615586" cy="4961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094448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4CC5CAD-3902-7149-9A4C-B62B218F71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Атеросклероз сосудов , питающих головной мозг</a:t>
            </a:r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xmlns="" id="{7F61B732-3578-6549-96F5-1F0DD672302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00">
            <a:off x="5097463" y="2019300"/>
            <a:ext cx="4572000" cy="34290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3" name="Рукописный ввод 13">
                <a:extLst>
                  <a:ext uri="{FF2B5EF4-FFF2-40B4-BE49-F238E27FC236}">
                    <a16:creationId xmlns:a16="http://schemas.microsoft.com/office/drawing/2014/main" xmlns="" id="{7BF3FD65-F5A6-9047-9AA3-4C5B965ADB67}"/>
                  </a:ext>
                </a:extLst>
              </p14:cNvPr>
              <p14:cNvContentPartPr/>
              <p14:nvPr/>
            </p14:nvContentPartPr>
            <p14:xfrm>
              <a:off x="8182460" y="2388786"/>
              <a:ext cx="2122560" cy="1763280"/>
            </p14:xfrm>
          </p:contentPart>
        </mc:Choice>
        <mc:Fallback xmlns="">
          <p:pic>
            <p:nvPicPr>
              <p:cNvPr id="13" name="Рукописный ввод 13">
                <a:extLst>
                  <a:ext uri="{FF2B5EF4-FFF2-40B4-BE49-F238E27FC236}">
                    <a16:creationId xmlns:a16="http://schemas.microsoft.com/office/drawing/2014/main" id="{7BF3FD65-F5A6-9047-9AA3-4C5B965ADB67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173820" y="2379786"/>
                <a:ext cx="2140200" cy="1780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5" name="Рукописный ввод 14">
                <a:extLst>
                  <a:ext uri="{FF2B5EF4-FFF2-40B4-BE49-F238E27FC236}">
                    <a16:creationId xmlns:a16="http://schemas.microsoft.com/office/drawing/2014/main" xmlns="" id="{A1D9E49C-9802-7140-83A7-4A7D05130D57}"/>
                  </a:ext>
                </a:extLst>
              </p14:cNvPr>
              <p14:cNvContentPartPr/>
              <p14:nvPr/>
            </p14:nvContentPartPr>
            <p14:xfrm>
              <a:off x="-314620" y="6958986"/>
              <a:ext cx="83880" cy="409680"/>
            </p14:xfrm>
          </p:contentPart>
        </mc:Choice>
        <mc:Fallback xmlns="">
          <p:pic>
            <p:nvPicPr>
              <p:cNvPr id="15" name="Рукописный ввод 14">
                <a:extLst>
                  <a:ext uri="{FF2B5EF4-FFF2-40B4-BE49-F238E27FC236}">
                    <a16:creationId xmlns:a16="http://schemas.microsoft.com/office/drawing/2014/main" id="{A1D9E49C-9802-7140-83A7-4A7D05130D57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-323620" y="6950346"/>
                <a:ext cx="101520" cy="427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21" name="Рукописный ввод 20">
                <a:extLst>
                  <a:ext uri="{FF2B5EF4-FFF2-40B4-BE49-F238E27FC236}">
                    <a16:creationId xmlns:a16="http://schemas.microsoft.com/office/drawing/2014/main" xmlns="" id="{41F1CFE8-9036-064F-B1F2-26796F1C00A2}"/>
                  </a:ext>
                </a:extLst>
              </p14:cNvPr>
              <p14:cNvContentPartPr/>
              <p14:nvPr/>
            </p14:nvContentPartPr>
            <p14:xfrm>
              <a:off x="1202780" y="5178066"/>
              <a:ext cx="455400" cy="643680"/>
            </p14:xfrm>
          </p:contentPart>
        </mc:Choice>
        <mc:Fallback xmlns="">
          <p:pic>
            <p:nvPicPr>
              <p:cNvPr id="21" name="Рукописный ввод 20">
                <a:extLst>
                  <a:ext uri="{FF2B5EF4-FFF2-40B4-BE49-F238E27FC236}">
                    <a16:creationId xmlns:a16="http://schemas.microsoft.com/office/drawing/2014/main" id="{41F1CFE8-9036-064F-B1F2-26796F1C00A2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193780" y="5169426"/>
                <a:ext cx="473040" cy="661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22" name="Рукописный ввод 21">
                <a:extLst>
                  <a:ext uri="{FF2B5EF4-FFF2-40B4-BE49-F238E27FC236}">
                    <a16:creationId xmlns:a16="http://schemas.microsoft.com/office/drawing/2014/main" xmlns="" id="{8BBD1FBC-9380-1E42-9840-5BC90BEC5861}"/>
                  </a:ext>
                </a:extLst>
              </p14:cNvPr>
              <p14:cNvContentPartPr/>
              <p14:nvPr/>
            </p14:nvContentPartPr>
            <p14:xfrm>
              <a:off x="1837820" y="5562546"/>
              <a:ext cx="433800" cy="567720"/>
            </p14:xfrm>
          </p:contentPart>
        </mc:Choice>
        <mc:Fallback xmlns="">
          <p:pic>
            <p:nvPicPr>
              <p:cNvPr id="22" name="Рукописный ввод 21">
                <a:extLst>
                  <a:ext uri="{FF2B5EF4-FFF2-40B4-BE49-F238E27FC236}">
                    <a16:creationId xmlns:a16="http://schemas.microsoft.com/office/drawing/2014/main" id="{8BBD1FBC-9380-1E42-9840-5BC90BEC5861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829180" y="5553546"/>
                <a:ext cx="451440" cy="585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29" name="Рукописный ввод 29">
                <a:extLst>
                  <a:ext uri="{FF2B5EF4-FFF2-40B4-BE49-F238E27FC236}">
                    <a16:creationId xmlns:a16="http://schemas.microsoft.com/office/drawing/2014/main" xmlns="" id="{C2FAED70-703D-7649-9438-332D49EDD21E}"/>
                  </a:ext>
                </a:extLst>
              </p14:cNvPr>
              <p14:cNvContentPartPr/>
              <p14:nvPr/>
            </p14:nvContentPartPr>
            <p14:xfrm>
              <a:off x="2773820" y="4568226"/>
              <a:ext cx="4266000" cy="1671480"/>
            </p14:xfrm>
          </p:contentPart>
        </mc:Choice>
        <mc:Fallback xmlns="">
          <p:pic>
            <p:nvPicPr>
              <p:cNvPr id="29" name="Рукописный ввод 29">
                <a:extLst>
                  <a:ext uri="{FF2B5EF4-FFF2-40B4-BE49-F238E27FC236}">
                    <a16:creationId xmlns:a16="http://schemas.microsoft.com/office/drawing/2014/main" id="{C2FAED70-703D-7649-9438-332D49EDD21E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2764821" y="4559226"/>
                <a:ext cx="4283639" cy="16891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4442068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B5C50C5-66D3-C34A-B78A-6C28167E7B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6138" y="275470"/>
            <a:ext cx="9873994" cy="1447800"/>
          </a:xfrm>
        </p:spPr>
        <p:txBody>
          <a:bodyPr/>
          <a:lstStyle/>
          <a:p>
            <a:r>
              <a:rPr lang="ru-RU" sz="2800" b="1" dirty="0"/>
              <a:t/>
            </a:r>
            <a:br>
              <a:rPr lang="ru-RU" sz="2800" b="1" dirty="0"/>
            </a:br>
            <a:r>
              <a:rPr lang="ru-RU" sz="2800" b="1" dirty="0"/>
              <a:t>АТЕРОСКЛЕРОЗ- Системное заболевание, проявляющееся поражением артерий </a:t>
            </a:r>
            <a:r>
              <a:rPr lang="ru-RU" sz="2800" b="1" dirty="0" err="1"/>
              <a:t>эластического</a:t>
            </a:r>
            <a:r>
              <a:rPr lang="ru-RU" sz="2800" b="1" dirty="0"/>
              <a:t> и мышечного типа.</a:t>
            </a:r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xmlns="" id="{7DB397FC-AABF-3E43-BE5A-4231B4F8672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711155" y="2140543"/>
            <a:ext cx="5195888" cy="402106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8" name="Рукописный ввод 7">
                <a:extLst>
                  <a:ext uri="{FF2B5EF4-FFF2-40B4-BE49-F238E27FC236}">
                    <a16:creationId xmlns:a16="http://schemas.microsoft.com/office/drawing/2014/main" xmlns="" id="{728D2527-8438-7242-B08B-B3D6F8F6A0B2}"/>
                  </a:ext>
                </a:extLst>
              </p14:cNvPr>
              <p14:cNvContentPartPr/>
              <p14:nvPr/>
            </p14:nvContentPartPr>
            <p14:xfrm>
              <a:off x="1635861" y="3500723"/>
              <a:ext cx="360" cy="360"/>
            </p14:xfrm>
          </p:contentPart>
        </mc:Choice>
        <mc:Fallback xmlns="">
          <p:pic>
            <p:nvPicPr>
              <p:cNvPr id="8" name="Рукописный ввод 7">
                <a:extLst>
                  <a:ext uri="{FF2B5EF4-FFF2-40B4-BE49-F238E27FC236}">
                    <a16:creationId xmlns:a16="http://schemas.microsoft.com/office/drawing/2014/main" id="{728D2527-8438-7242-B08B-B3D6F8F6A0B2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626861" y="3492083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9" name="Рукописный ввод 8">
                <a:extLst>
                  <a:ext uri="{FF2B5EF4-FFF2-40B4-BE49-F238E27FC236}">
                    <a16:creationId xmlns:a16="http://schemas.microsoft.com/office/drawing/2014/main" xmlns="" id="{57BB19B6-3CC0-374D-9491-16854A94B165}"/>
                  </a:ext>
                </a:extLst>
              </p14:cNvPr>
              <p14:cNvContentPartPr/>
              <p14:nvPr/>
            </p14:nvContentPartPr>
            <p14:xfrm>
              <a:off x="2882901" y="3130283"/>
              <a:ext cx="360" cy="360"/>
            </p14:xfrm>
          </p:contentPart>
        </mc:Choice>
        <mc:Fallback xmlns="">
          <p:pic>
            <p:nvPicPr>
              <p:cNvPr id="9" name="Рукописный ввод 8">
                <a:extLst>
                  <a:ext uri="{FF2B5EF4-FFF2-40B4-BE49-F238E27FC236}">
                    <a16:creationId xmlns:a16="http://schemas.microsoft.com/office/drawing/2014/main" id="{57BB19B6-3CC0-374D-9491-16854A94B165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874261" y="3121643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0" name="Рукописный ввод 9">
                <a:extLst>
                  <a:ext uri="{FF2B5EF4-FFF2-40B4-BE49-F238E27FC236}">
                    <a16:creationId xmlns:a16="http://schemas.microsoft.com/office/drawing/2014/main" xmlns="" id="{3C13C240-F1E3-FC49-9FD1-3267EA9E81D6}"/>
                  </a:ext>
                </a:extLst>
              </p14:cNvPr>
              <p14:cNvContentPartPr/>
              <p14:nvPr/>
            </p14:nvContentPartPr>
            <p14:xfrm>
              <a:off x="2935821" y="3009323"/>
              <a:ext cx="360" cy="360"/>
            </p14:xfrm>
          </p:contentPart>
        </mc:Choice>
        <mc:Fallback xmlns="">
          <p:pic>
            <p:nvPicPr>
              <p:cNvPr id="10" name="Рукописный ввод 9">
                <a:extLst>
                  <a:ext uri="{FF2B5EF4-FFF2-40B4-BE49-F238E27FC236}">
                    <a16:creationId xmlns:a16="http://schemas.microsoft.com/office/drawing/2014/main" id="{3C13C240-F1E3-FC49-9FD1-3267EA9E81D6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927181" y="3000683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1" name="Рукописный ввод 10">
                <a:extLst>
                  <a:ext uri="{FF2B5EF4-FFF2-40B4-BE49-F238E27FC236}">
                    <a16:creationId xmlns:a16="http://schemas.microsoft.com/office/drawing/2014/main" xmlns="" id="{54BD517C-CCF9-D945-B404-6E4F9D0ACC1E}"/>
                  </a:ext>
                </a:extLst>
              </p14:cNvPr>
              <p14:cNvContentPartPr/>
              <p14:nvPr/>
            </p14:nvContentPartPr>
            <p14:xfrm>
              <a:off x="3079461" y="3069803"/>
              <a:ext cx="360" cy="360"/>
            </p14:xfrm>
          </p:contentPart>
        </mc:Choice>
        <mc:Fallback xmlns="">
          <p:pic>
            <p:nvPicPr>
              <p:cNvPr id="11" name="Рукописный ввод 10">
                <a:extLst>
                  <a:ext uri="{FF2B5EF4-FFF2-40B4-BE49-F238E27FC236}">
                    <a16:creationId xmlns:a16="http://schemas.microsoft.com/office/drawing/2014/main" id="{54BD517C-CCF9-D945-B404-6E4F9D0ACC1E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070821" y="3061163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2" name="Рукописный ввод 11">
                <a:extLst>
                  <a:ext uri="{FF2B5EF4-FFF2-40B4-BE49-F238E27FC236}">
                    <a16:creationId xmlns:a16="http://schemas.microsoft.com/office/drawing/2014/main" xmlns="" id="{5E6B83B2-78DF-B749-B1C4-DBCC3B48DBA5}"/>
                  </a:ext>
                </a:extLst>
              </p14:cNvPr>
              <p14:cNvContentPartPr/>
              <p14:nvPr/>
            </p14:nvContentPartPr>
            <p14:xfrm>
              <a:off x="3109701" y="3115163"/>
              <a:ext cx="360" cy="360"/>
            </p14:xfrm>
          </p:contentPart>
        </mc:Choice>
        <mc:Fallback xmlns="">
          <p:pic>
            <p:nvPicPr>
              <p:cNvPr id="12" name="Рукописный ввод 11">
                <a:extLst>
                  <a:ext uri="{FF2B5EF4-FFF2-40B4-BE49-F238E27FC236}">
                    <a16:creationId xmlns:a16="http://schemas.microsoft.com/office/drawing/2014/main" id="{5E6B83B2-78DF-B749-B1C4-DBCC3B48DBA5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101061" y="3106523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3" name="Рукописный ввод 12">
                <a:extLst>
                  <a:ext uri="{FF2B5EF4-FFF2-40B4-BE49-F238E27FC236}">
                    <a16:creationId xmlns:a16="http://schemas.microsoft.com/office/drawing/2014/main" xmlns="" id="{041F6B4B-96BC-6A46-90FA-216854AD2AF9}"/>
                  </a:ext>
                </a:extLst>
              </p14:cNvPr>
              <p14:cNvContentPartPr/>
              <p14:nvPr/>
            </p14:nvContentPartPr>
            <p14:xfrm>
              <a:off x="3071901" y="3152963"/>
              <a:ext cx="360" cy="360"/>
            </p14:xfrm>
          </p:contentPart>
        </mc:Choice>
        <mc:Fallback xmlns="">
          <p:pic>
            <p:nvPicPr>
              <p:cNvPr id="13" name="Рукописный ввод 12">
                <a:extLst>
                  <a:ext uri="{FF2B5EF4-FFF2-40B4-BE49-F238E27FC236}">
                    <a16:creationId xmlns:a16="http://schemas.microsoft.com/office/drawing/2014/main" id="{041F6B4B-96BC-6A46-90FA-216854AD2AF9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063261" y="3144323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4" name="Рукописный ввод 13">
                <a:extLst>
                  <a:ext uri="{FF2B5EF4-FFF2-40B4-BE49-F238E27FC236}">
                    <a16:creationId xmlns:a16="http://schemas.microsoft.com/office/drawing/2014/main" xmlns="" id="{FE549DCB-E29C-FF4B-AE0A-8B65636DE147}"/>
                  </a:ext>
                </a:extLst>
              </p14:cNvPr>
              <p14:cNvContentPartPr/>
              <p14:nvPr/>
            </p14:nvContentPartPr>
            <p14:xfrm>
              <a:off x="3049221" y="3198323"/>
              <a:ext cx="360" cy="360"/>
            </p14:xfrm>
          </p:contentPart>
        </mc:Choice>
        <mc:Fallback xmlns="">
          <p:pic>
            <p:nvPicPr>
              <p:cNvPr id="14" name="Рукописный ввод 13">
                <a:extLst>
                  <a:ext uri="{FF2B5EF4-FFF2-40B4-BE49-F238E27FC236}">
                    <a16:creationId xmlns:a16="http://schemas.microsoft.com/office/drawing/2014/main" id="{FE549DCB-E29C-FF4B-AE0A-8B65636DE147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040581" y="3189683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5" name="Рукописный ввод 14">
                <a:extLst>
                  <a:ext uri="{FF2B5EF4-FFF2-40B4-BE49-F238E27FC236}">
                    <a16:creationId xmlns:a16="http://schemas.microsoft.com/office/drawing/2014/main" xmlns="" id="{8C5B4D35-8D39-2643-8E6D-821D0B895A20}"/>
                  </a:ext>
                </a:extLst>
              </p14:cNvPr>
              <p14:cNvContentPartPr/>
              <p14:nvPr/>
            </p14:nvContentPartPr>
            <p14:xfrm>
              <a:off x="3162621" y="3130283"/>
              <a:ext cx="360" cy="360"/>
            </p14:xfrm>
          </p:contentPart>
        </mc:Choice>
        <mc:Fallback xmlns="">
          <p:pic>
            <p:nvPicPr>
              <p:cNvPr id="15" name="Рукописный ввод 14">
                <a:extLst>
                  <a:ext uri="{FF2B5EF4-FFF2-40B4-BE49-F238E27FC236}">
                    <a16:creationId xmlns:a16="http://schemas.microsoft.com/office/drawing/2014/main" id="{8C5B4D35-8D39-2643-8E6D-821D0B895A20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153981" y="3121643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6" name="Рукописный ввод 15">
                <a:extLst>
                  <a:ext uri="{FF2B5EF4-FFF2-40B4-BE49-F238E27FC236}">
                    <a16:creationId xmlns:a16="http://schemas.microsoft.com/office/drawing/2014/main" xmlns="" id="{0E325CC5-B89C-5E46-9611-7B4BF0ED1FD3}"/>
                  </a:ext>
                </a:extLst>
              </p14:cNvPr>
              <p14:cNvContentPartPr/>
              <p14:nvPr/>
            </p14:nvContentPartPr>
            <p14:xfrm>
              <a:off x="4500741" y="2480123"/>
              <a:ext cx="360" cy="360"/>
            </p14:xfrm>
          </p:contentPart>
        </mc:Choice>
        <mc:Fallback xmlns="">
          <p:pic>
            <p:nvPicPr>
              <p:cNvPr id="16" name="Рукописный ввод 15">
                <a:extLst>
                  <a:ext uri="{FF2B5EF4-FFF2-40B4-BE49-F238E27FC236}">
                    <a16:creationId xmlns:a16="http://schemas.microsoft.com/office/drawing/2014/main" id="{0E325CC5-B89C-5E46-9611-7B4BF0ED1FD3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492101" y="2471483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7" name="Рукописный ввод 16">
                <a:extLst>
                  <a:ext uri="{FF2B5EF4-FFF2-40B4-BE49-F238E27FC236}">
                    <a16:creationId xmlns:a16="http://schemas.microsoft.com/office/drawing/2014/main" xmlns="" id="{26F60F1B-3AA6-9D40-B6DA-3A9C1D87FE37}"/>
                  </a:ext>
                </a:extLst>
              </p14:cNvPr>
              <p14:cNvContentPartPr/>
              <p14:nvPr/>
            </p14:nvContentPartPr>
            <p14:xfrm>
              <a:off x="7275261" y="2351603"/>
              <a:ext cx="106200" cy="68400"/>
            </p14:xfrm>
          </p:contentPart>
        </mc:Choice>
        <mc:Fallback xmlns="">
          <p:pic>
            <p:nvPicPr>
              <p:cNvPr id="17" name="Рукописный ввод 16">
                <a:extLst>
                  <a:ext uri="{FF2B5EF4-FFF2-40B4-BE49-F238E27FC236}">
                    <a16:creationId xmlns:a16="http://schemas.microsoft.com/office/drawing/2014/main" id="{26F60F1B-3AA6-9D40-B6DA-3A9C1D87FE37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7266261" y="2342963"/>
                <a:ext cx="123840" cy="86040"/>
              </a:xfrm>
              <a:prstGeom prst="rect">
                <a:avLst/>
              </a:prstGeom>
            </p:spPr>
          </p:pic>
        </mc:Fallback>
      </mc:AlternateContent>
      <p:pic>
        <p:nvPicPr>
          <p:cNvPr id="20" name="Рисунок 19">
            <a:extLst>
              <a:ext uri="{FF2B5EF4-FFF2-40B4-BE49-F238E27FC236}">
                <a16:creationId xmlns:a16="http://schemas.microsoft.com/office/drawing/2014/main" xmlns="" id="{97F16CAC-9441-9640-847D-01E68F8650CE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18707" y="2140543"/>
            <a:ext cx="5361413" cy="4021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68205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B514FEF3-7D07-F44F-ADBB-4FF747EFED9E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t="3333" b="3333"/>
          <a:stretch/>
        </p:blipFill>
        <p:spPr>
          <a:xfrm rot="5400000">
            <a:off x="4087388" y="2370398"/>
            <a:ext cx="5134666" cy="359426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A5E0CCEC-104B-6B42-94F7-2C4BED6761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7702626" y="2453031"/>
            <a:ext cx="5134665" cy="342900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42CAA926-A495-BC46-A344-2519795E92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106832" y="2102915"/>
            <a:ext cx="5149872" cy="4144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93749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6">
            <a:extLst>
              <a:ext uri="{FF2B5EF4-FFF2-40B4-BE49-F238E27FC236}">
                <a16:creationId xmlns:a16="http://schemas.microsoft.com/office/drawing/2014/main" xmlns="" id="{3AEF8779-3078-3D44-AF96-E739CAF72FD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00">
            <a:off x="3196926" y="1793461"/>
            <a:ext cx="5696008" cy="4272006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48DE7B77-4F99-A841-8770-EC48E30E09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38552" y="1083065"/>
            <a:ext cx="3853447" cy="5694403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xmlns="" id="{44786515-67F2-9F4C-B5C9-0BBB3D8FA9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-788880" y="2079662"/>
            <a:ext cx="5696008" cy="3699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029367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B70A19A3-A5A4-5B4F-B0AB-F587454D59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54953" y="1503948"/>
            <a:ext cx="3401063" cy="4520932"/>
          </a:xfrm>
        </p:spPr>
        <p:txBody>
          <a:bodyPr>
            <a:normAutofit/>
          </a:bodyPr>
          <a:lstStyle/>
          <a:p>
            <a:r>
              <a:rPr lang="ru-RU" sz="2500" b="1" i="1" dirty="0">
                <a:solidFill>
                  <a:prstClr val="black"/>
                </a:solidFill>
                <a:latin typeface="ArialMT"/>
              </a:rPr>
              <a:t>Человека делают старым не морщины, а отсутствие мечты и надежды</a:t>
            </a:r>
          </a:p>
          <a:p>
            <a:r>
              <a:rPr lang="ru-RU" sz="2500" b="1" i="1" dirty="0">
                <a:solidFill>
                  <a:prstClr val="black"/>
                </a:solidFill>
                <a:latin typeface="ArialMT"/>
              </a:rPr>
              <a:t>.</a:t>
            </a:r>
            <a:r>
              <a:rPr lang="ru-RU" sz="2500" b="1" i="1" dirty="0">
                <a:solidFill>
                  <a:prstClr val="black"/>
                </a:solidFill>
                <a:latin typeface="Arial-ItalicMT"/>
              </a:rPr>
              <a:t>Хорхе Анхель </a:t>
            </a:r>
            <a:r>
              <a:rPr lang="ru-RU" sz="2500" b="1" i="1" dirty="0" err="1">
                <a:solidFill>
                  <a:prstClr val="black"/>
                </a:solidFill>
                <a:latin typeface="Arial-ItalicMT"/>
              </a:rPr>
              <a:t>Ливрага</a:t>
            </a:r>
            <a:endParaRPr lang="ru-RU" sz="2500" b="1" i="1" dirty="0"/>
          </a:p>
        </p:txBody>
      </p:sp>
      <p:pic>
        <p:nvPicPr>
          <p:cNvPr id="10" name="Объект 9">
            <a:extLst>
              <a:ext uri="{FF2B5EF4-FFF2-40B4-BE49-F238E27FC236}">
                <a16:creationId xmlns:a16="http://schemas.microsoft.com/office/drawing/2014/main" xmlns="" id="{DE5F349A-DB6D-0C42-AE11-F03BF9E23E1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84725" y="1303421"/>
            <a:ext cx="6634692" cy="4963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248779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>
            <a:extLst>
              <a:ext uri="{FF2B5EF4-FFF2-40B4-BE49-F238E27FC236}">
                <a16:creationId xmlns:a16="http://schemas.microsoft.com/office/drawing/2014/main" xmlns="" id="{FFCE60EC-4EB5-664A-A2E3-A28A4CFB77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3348" y="3143113"/>
            <a:ext cx="9404723" cy="1400530"/>
          </a:xfrm>
        </p:spPr>
        <p:txBody>
          <a:bodyPr/>
          <a:lstStyle/>
          <a:p>
            <a:r>
              <a:rPr lang="ru-RU" b="1" dirty="0"/>
              <a:t>СПАСИБО ЗА ВНИМАНИЕ</a:t>
            </a:r>
          </a:p>
        </p:txBody>
      </p:sp>
    </p:spTree>
    <p:extLst>
      <p:ext uri="{BB962C8B-B14F-4D97-AF65-F5344CB8AC3E}">
        <p14:creationId xmlns:p14="http://schemas.microsoft.com/office/powerpoint/2010/main" val="34298144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6">
            <a:extLst>
              <a:ext uri="{FF2B5EF4-FFF2-40B4-BE49-F238E27FC236}">
                <a16:creationId xmlns:a16="http://schemas.microsoft.com/office/drawing/2014/main" xmlns="" id="{52D8DB57-4039-8B46-945A-45E4357F385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89222" y="1787811"/>
            <a:ext cx="8717937" cy="4801675"/>
          </a:xfrm>
          <a:prstGeom prst="rect">
            <a:avLst/>
          </a:prstGeom>
        </p:spPr>
      </p:pic>
      <p:sp>
        <p:nvSpPr>
          <p:cNvPr id="9" name="Заголовок 1">
            <a:extLst>
              <a:ext uri="{FF2B5EF4-FFF2-40B4-BE49-F238E27FC236}">
                <a16:creationId xmlns:a16="http://schemas.microsoft.com/office/drawing/2014/main" xmlns="" id="{21D86A9C-BD1E-E947-91C0-A6E8075CA1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69239" y="268514"/>
            <a:ext cx="5557904" cy="1447800"/>
          </a:xfrm>
        </p:spPr>
        <p:txBody>
          <a:bodyPr/>
          <a:lstStyle/>
          <a:p>
            <a:r>
              <a:rPr lang="ru-RU" dirty="0"/>
              <a:t>Основные         органы-мишени </a:t>
            </a:r>
          </a:p>
        </p:txBody>
      </p:sp>
    </p:spTree>
    <p:extLst>
      <p:ext uri="{BB962C8B-B14F-4D97-AF65-F5344CB8AC3E}">
        <p14:creationId xmlns:p14="http://schemas.microsoft.com/office/powerpoint/2010/main" val="32913237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B72834C-F4FE-0B4E-9737-747921FBC7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2160" y="1644349"/>
            <a:ext cx="3305166" cy="1406977"/>
          </a:xfrm>
        </p:spPr>
        <p:txBody>
          <a:bodyPr/>
          <a:lstStyle/>
          <a:p>
            <a:r>
              <a:rPr lang="ru-RU" dirty="0"/>
              <a:t>Развитие атеросклероза в артерии</a:t>
            </a:r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xmlns="" id="{480BE1BD-67CB-6A44-86DE-24204360916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288080" y="1447800"/>
            <a:ext cx="4189177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25245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56523CB-A5EE-BE46-AFEF-8B7E96963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4524" y="495301"/>
            <a:ext cx="7824145" cy="1447800"/>
          </a:xfrm>
        </p:spPr>
        <p:txBody>
          <a:bodyPr/>
          <a:lstStyle/>
          <a:p>
            <a:r>
              <a:rPr lang="ru-RU" dirty="0"/>
              <a:t>СТЕНКА АРТЕРИИ, поражённая атеросклерозом</a:t>
            </a:r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xmlns="" id="{5F98DD5D-38FA-3547-8772-82BAEAF3E70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00">
            <a:off x="3208202" y="392547"/>
            <a:ext cx="4276269" cy="7910778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306F94E0-BCDA-5D43-878B-440658974C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58819" y="2209799"/>
            <a:ext cx="2282173" cy="2461669"/>
          </a:xfrm>
          <a:prstGeom prst="rect">
            <a:avLst/>
          </a:prstGeom>
        </p:spPr>
      </p:pic>
      <p:sp>
        <p:nvSpPr>
          <p:cNvPr id="21" name="Овал 20">
            <a:extLst>
              <a:ext uri="{FF2B5EF4-FFF2-40B4-BE49-F238E27FC236}">
                <a16:creationId xmlns:a16="http://schemas.microsoft.com/office/drawing/2014/main" xmlns="" id="{386E4199-6AA8-4140-8F72-A63C996E1D68}"/>
              </a:ext>
            </a:extLst>
          </p:cNvPr>
          <p:cNvSpPr/>
          <p:nvPr/>
        </p:nvSpPr>
        <p:spPr>
          <a:xfrm>
            <a:off x="5023800" y="3791520"/>
            <a:ext cx="1440000" cy="1440000"/>
          </a:xfrm>
          <a:prstGeom prst="ellipse">
            <a:avLst/>
          </a:prstGeom>
          <a:noFill/>
          <a:ln w="180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E71224"/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3" name="Рукописный ввод 42">
                <a:extLst>
                  <a:ext uri="{FF2B5EF4-FFF2-40B4-BE49-F238E27FC236}">
                    <a16:creationId xmlns:a16="http://schemas.microsoft.com/office/drawing/2014/main" xmlns="" id="{8BE03AF6-9965-B34D-BB93-9A335395FF31}"/>
                  </a:ext>
                </a:extLst>
              </p14:cNvPr>
              <p14:cNvContentPartPr/>
              <p14:nvPr/>
            </p14:nvContentPartPr>
            <p14:xfrm>
              <a:off x="6035421" y="4491083"/>
              <a:ext cx="360" cy="360"/>
            </p14:xfrm>
          </p:contentPart>
        </mc:Choice>
        <mc:Fallback xmlns="">
          <p:pic>
            <p:nvPicPr>
              <p:cNvPr id="43" name="Рукописный ввод 42">
                <a:extLst>
                  <a:ext uri="{FF2B5EF4-FFF2-40B4-BE49-F238E27FC236}">
                    <a16:creationId xmlns:a16="http://schemas.microsoft.com/office/drawing/2014/main" id="{8BE03AF6-9965-B34D-BB93-9A335395FF31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026421" y="4482083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44" name="Рукописный ввод 43">
                <a:extLst>
                  <a:ext uri="{FF2B5EF4-FFF2-40B4-BE49-F238E27FC236}">
                    <a16:creationId xmlns:a16="http://schemas.microsoft.com/office/drawing/2014/main" xmlns="" id="{63830818-7DD0-E941-82DF-3EAFA84425D4}"/>
                  </a:ext>
                </a:extLst>
              </p14:cNvPr>
              <p14:cNvContentPartPr/>
              <p14:nvPr/>
            </p14:nvContentPartPr>
            <p14:xfrm>
              <a:off x="5997621" y="4544003"/>
              <a:ext cx="360" cy="360"/>
            </p14:xfrm>
          </p:contentPart>
        </mc:Choice>
        <mc:Fallback xmlns="">
          <p:pic>
            <p:nvPicPr>
              <p:cNvPr id="44" name="Рукописный ввод 43">
                <a:extLst>
                  <a:ext uri="{FF2B5EF4-FFF2-40B4-BE49-F238E27FC236}">
                    <a16:creationId xmlns:a16="http://schemas.microsoft.com/office/drawing/2014/main" id="{63830818-7DD0-E941-82DF-3EAFA84425D4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988621" y="4535003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45" name="Рукописный ввод 44">
                <a:extLst>
                  <a:ext uri="{FF2B5EF4-FFF2-40B4-BE49-F238E27FC236}">
                    <a16:creationId xmlns:a16="http://schemas.microsoft.com/office/drawing/2014/main" xmlns="" id="{174D59C1-D081-7B4F-BD84-BC7A4B25850F}"/>
                  </a:ext>
                </a:extLst>
              </p14:cNvPr>
              <p14:cNvContentPartPr/>
              <p14:nvPr/>
            </p14:nvContentPartPr>
            <p14:xfrm>
              <a:off x="5899341" y="4438163"/>
              <a:ext cx="360" cy="360"/>
            </p14:xfrm>
          </p:contentPart>
        </mc:Choice>
        <mc:Fallback xmlns="">
          <p:pic>
            <p:nvPicPr>
              <p:cNvPr id="45" name="Рукописный ввод 44">
                <a:extLst>
                  <a:ext uri="{FF2B5EF4-FFF2-40B4-BE49-F238E27FC236}">
                    <a16:creationId xmlns:a16="http://schemas.microsoft.com/office/drawing/2014/main" id="{174D59C1-D081-7B4F-BD84-BC7A4B25850F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890341" y="4429163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28" name="Рукописный ввод 128">
                <a:extLst>
                  <a:ext uri="{FF2B5EF4-FFF2-40B4-BE49-F238E27FC236}">
                    <a16:creationId xmlns:a16="http://schemas.microsoft.com/office/drawing/2014/main" xmlns="" id="{6F3CC665-4D96-7242-86BE-25ADEDCF9C0D}"/>
                  </a:ext>
                </a:extLst>
              </p14:cNvPr>
              <p14:cNvContentPartPr/>
              <p14:nvPr/>
            </p14:nvContentPartPr>
            <p14:xfrm>
              <a:off x="6224421" y="4748123"/>
              <a:ext cx="4445280" cy="1625760"/>
            </p14:xfrm>
          </p:contentPart>
        </mc:Choice>
        <mc:Fallback xmlns="">
          <p:pic>
            <p:nvPicPr>
              <p:cNvPr id="128" name="Рукописный ввод 128">
                <a:extLst>
                  <a:ext uri="{FF2B5EF4-FFF2-40B4-BE49-F238E27FC236}">
                    <a16:creationId xmlns:a16="http://schemas.microsoft.com/office/drawing/2014/main" id="{6F3CC665-4D96-7242-86BE-25ADEDCF9C0D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6215421" y="4739123"/>
                <a:ext cx="4462920" cy="16434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4986469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D6E9C26-8349-D748-8C78-C4F986FBE9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721" y="1438441"/>
            <a:ext cx="5392084" cy="3357479"/>
          </a:xfrm>
        </p:spPr>
        <p:txBody>
          <a:bodyPr/>
          <a:lstStyle/>
          <a:p>
            <a:r>
              <a:rPr lang="ru-RU" dirty="0"/>
              <a:t>Удаленная из сонной артерии </a:t>
            </a:r>
            <a:r>
              <a:rPr lang="ru-RU" dirty="0" err="1"/>
              <a:t>атеросклеротическая</a:t>
            </a:r>
            <a:r>
              <a:rPr lang="ru-RU" dirty="0"/>
              <a:t> бляшка с язвой</a:t>
            </a:r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xmlns="" id="{A4B4BECF-98C7-D04F-8D3D-9F8D8C8AF77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668169" y="1447800"/>
            <a:ext cx="3429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68551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7764F2E-CABD-E549-9604-8FDDB880B0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39238" y="298752"/>
            <a:ext cx="3401064" cy="1447800"/>
          </a:xfrm>
        </p:spPr>
        <p:txBody>
          <a:bodyPr/>
          <a:lstStyle/>
          <a:p>
            <a:r>
              <a:rPr lang="ru-RU" dirty="0"/>
              <a:t>Теории развития Атеросклероза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B0E65E67-E12E-3D41-A954-5CC08BEA39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586" y="1746552"/>
            <a:ext cx="10012490" cy="4559905"/>
          </a:xfrm>
        </p:spPr>
        <p:txBody>
          <a:bodyPr>
            <a:noAutofit/>
          </a:bodyPr>
          <a:lstStyle/>
          <a:p>
            <a:endParaRPr lang="ru-RU" sz="1400" b="0" dirty="0">
              <a:solidFill>
                <a:srgbClr val="222222"/>
              </a:solidFill>
              <a:latin typeface="HelveticaNeue"/>
            </a:endParaRPr>
          </a:p>
          <a:p>
            <a:r>
              <a:rPr lang="ru-RU" sz="1400" dirty="0">
                <a:solidFill>
                  <a:srgbClr val="222222"/>
                </a:solidFill>
                <a:latin typeface="HelveticaNeue"/>
                <a:hlinkClick r:id="rId2"/>
              </a:rPr>
              <a:t>Теория </a:t>
            </a:r>
            <a:r>
              <a:rPr lang="ru-RU" sz="1400" dirty="0" err="1">
                <a:solidFill>
                  <a:srgbClr val="222222"/>
                </a:solidFill>
                <a:latin typeface="HelveticaNeue"/>
                <a:hlinkClick r:id="rId2"/>
              </a:rPr>
              <a:t>липопротеидной</a:t>
            </a:r>
            <a:r>
              <a:rPr lang="ru-RU" sz="1400" dirty="0">
                <a:solidFill>
                  <a:srgbClr val="222222"/>
                </a:solidFill>
                <a:latin typeface="HelveticaNeue"/>
                <a:hlinkClick r:id="rId2"/>
              </a:rPr>
              <a:t> инфильтрации - первичное накопление </a:t>
            </a:r>
            <a:r>
              <a:rPr lang="ru-RU" sz="1400" b="0" dirty="0" err="1">
                <a:solidFill>
                  <a:srgbClr val="3366CC"/>
                </a:solidFill>
                <a:latin typeface="HelveticaNeue"/>
                <a:hlinkClick r:id="rId2"/>
              </a:rPr>
              <a:t>липопротеидов</a:t>
            </a:r>
            <a:r>
              <a:rPr lang="ru-RU" sz="1400" b="0" dirty="0">
                <a:solidFill>
                  <a:srgbClr val="222222"/>
                </a:solidFill>
                <a:latin typeface="HelveticaNeue"/>
                <a:hlinkClick r:id="rId2"/>
              </a:rPr>
              <a:t> в сосудистой стенке,</a:t>
            </a:r>
            <a:endParaRPr lang="ru-RU" sz="1400" b="1" dirty="0">
              <a:solidFill>
                <a:srgbClr val="222222"/>
              </a:solidFill>
              <a:latin typeface="HelveticaNeue-Bold"/>
              <a:hlinkClick r:id="rId2"/>
            </a:endParaRPr>
          </a:p>
          <a:p>
            <a:r>
              <a:rPr lang="ru-RU" sz="1400" b="1" dirty="0">
                <a:solidFill>
                  <a:srgbClr val="222222"/>
                </a:solidFill>
                <a:latin typeface="HelveticaNeue-Bold"/>
                <a:hlinkClick r:id="rId2"/>
              </a:rPr>
              <a:t>Теория  дисфункции </a:t>
            </a:r>
            <a:r>
              <a:rPr lang="ru-RU" sz="1400" b="1" dirty="0" err="1">
                <a:solidFill>
                  <a:srgbClr val="222222"/>
                </a:solidFill>
                <a:latin typeface="HelveticaNeue-Bold"/>
                <a:hlinkClick r:id="rId2"/>
              </a:rPr>
              <a:t>эндотелия</a:t>
            </a:r>
            <a:r>
              <a:rPr lang="ru-RU" sz="1400" b="0" dirty="0">
                <a:solidFill>
                  <a:srgbClr val="222222"/>
                </a:solidFill>
                <a:latin typeface="HelveticaNeue"/>
                <a:hlinkClick r:id="rId2"/>
              </a:rPr>
              <a:t> — первично нарушение защитных свойств </a:t>
            </a:r>
            <a:r>
              <a:rPr lang="ru-RU" sz="1400" b="0" dirty="0" err="1">
                <a:solidFill>
                  <a:srgbClr val="222222"/>
                </a:solidFill>
                <a:latin typeface="HelveticaNeue"/>
                <a:hlinkClick r:id="rId2"/>
              </a:rPr>
              <a:t>эндотелия</a:t>
            </a:r>
            <a:r>
              <a:rPr lang="ru-RU" sz="1400" b="0" dirty="0">
                <a:solidFill>
                  <a:srgbClr val="222222"/>
                </a:solidFill>
                <a:latin typeface="HelveticaNeue"/>
                <a:hlinkClick r:id="rId2"/>
              </a:rPr>
              <a:t> и его медиаторов,</a:t>
            </a:r>
            <a:endParaRPr lang="ru-RU" sz="1400" b="1" dirty="0">
              <a:solidFill>
                <a:srgbClr val="222222"/>
              </a:solidFill>
              <a:latin typeface="HelveticaNeue-Bold"/>
              <a:hlinkClick r:id="rId2"/>
            </a:endParaRPr>
          </a:p>
          <a:p>
            <a:r>
              <a:rPr lang="ru-RU" sz="1400" b="0" dirty="0" err="1">
                <a:solidFill>
                  <a:srgbClr val="222222"/>
                </a:solidFill>
                <a:latin typeface="HelveticaNeue"/>
                <a:hlinkClick r:id="rId2"/>
              </a:rPr>
              <a:t>Аутоимунная</a:t>
            </a:r>
            <a:r>
              <a:rPr lang="ru-RU" sz="1400" b="0" dirty="0">
                <a:solidFill>
                  <a:srgbClr val="222222"/>
                </a:solidFill>
                <a:latin typeface="HelveticaNeue"/>
                <a:hlinkClick r:id="rId2"/>
              </a:rPr>
              <a:t>  — первично нарушение функции макрофагов и лейкоцитов, инфильтрация ими сосудистой стенки,</a:t>
            </a:r>
            <a:endParaRPr lang="ru-RU" sz="1400" b="1" dirty="0">
              <a:solidFill>
                <a:srgbClr val="222222"/>
              </a:solidFill>
              <a:latin typeface="HelveticaNeue-Bold"/>
              <a:hlinkClick r:id="rId2"/>
            </a:endParaRPr>
          </a:p>
          <a:p>
            <a:r>
              <a:rPr lang="ru-RU" sz="1400" b="0" dirty="0">
                <a:solidFill>
                  <a:srgbClr val="222222"/>
                </a:solidFill>
                <a:latin typeface="HelveticaNeue"/>
                <a:hlinkClick r:id="rId2"/>
              </a:rPr>
              <a:t>Моноклональная  — первично возникновение патологического клона </a:t>
            </a:r>
            <a:r>
              <a:rPr lang="ru-RU" sz="1400" b="0" dirty="0" err="1">
                <a:solidFill>
                  <a:srgbClr val="222222"/>
                </a:solidFill>
                <a:latin typeface="HelveticaNeue"/>
                <a:hlinkClick r:id="rId2"/>
              </a:rPr>
              <a:t>гладкомышечных</a:t>
            </a:r>
            <a:r>
              <a:rPr lang="ru-RU" sz="1400" b="0" dirty="0">
                <a:solidFill>
                  <a:srgbClr val="222222"/>
                </a:solidFill>
                <a:latin typeface="HelveticaNeue"/>
                <a:hlinkClick r:id="rId2"/>
              </a:rPr>
              <a:t> клеток</a:t>
            </a:r>
          </a:p>
          <a:p>
            <a:r>
              <a:rPr lang="ru-RU" sz="1400" b="1" dirty="0">
                <a:solidFill>
                  <a:srgbClr val="222222"/>
                </a:solidFill>
                <a:latin typeface="HelveticaNeue-Bold"/>
                <a:hlinkClick r:id="rId2"/>
              </a:rPr>
              <a:t>вирусная</a:t>
            </a:r>
            <a:r>
              <a:rPr lang="ru-RU" sz="1400" b="0" dirty="0">
                <a:solidFill>
                  <a:srgbClr val="222222"/>
                </a:solidFill>
                <a:latin typeface="HelveticaNeue"/>
                <a:hlinkClick r:id="rId2"/>
              </a:rPr>
              <a:t> — первично вирусное повреждение </a:t>
            </a:r>
            <a:r>
              <a:rPr lang="ru-RU" sz="1400" b="0" dirty="0" err="1">
                <a:solidFill>
                  <a:srgbClr val="222222"/>
                </a:solidFill>
                <a:latin typeface="HelveticaNeue"/>
                <a:hlinkClick r:id="rId2"/>
              </a:rPr>
              <a:t>эндотелия</a:t>
            </a:r>
            <a:r>
              <a:rPr lang="ru-RU" sz="1400" b="0" dirty="0">
                <a:solidFill>
                  <a:srgbClr val="222222"/>
                </a:solidFill>
                <a:latin typeface="HelveticaNeue"/>
                <a:hlinkClick r:id="rId2"/>
              </a:rPr>
              <a:t> (</a:t>
            </a:r>
            <a:r>
              <a:rPr lang="ru-RU" sz="1400" b="0" dirty="0">
                <a:solidFill>
                  <a:srgbClr val="3366CC"/>
                </a:solidFill>
                <a:latin typeface="HelveticaNeue"/>
                <a:hlinkClick r:id="rId3"/>
              </a:rPr>
              <a:t>герпес</a:t>
            </a:r>
            <a:r>
              <a:rPr lang="ru-RU" sz="1400" b="0" dirty="0">
                <a:solidFill>
                  <a:srgbClr val="222222"/>
                </a:solidFill>
                <a:latin typeface="HelveticaNeue"/>
                <a:hlinkClick r:id="rId3"/>
              </a:rPr>
              <a:t>, </a:t>
            </a:r>
            <a:r>
              <a:rPr lang="ru-RU" sz="1400" b="0" dirty="0" err="1">
                <a:solidFill>
                  <a:srgbClr val="3366CC"/>
                </a:solidFill>
                <a:latin typeface="HelveticaNeue"/>
                <a:hlinkClick r:id="rId4"/>
              </a:rPr>
              <a:t>цитомегаловирус</a:t>
            </a:r>
            <a:r>
              <a:rPr lang="ru-RU" sz="1400" b="0" dirty="0">
                <a:solidFill>
                  <a:srgbClr val="222222"/>
                </a:solidFill>
                <a:latin typeface="HelveticaNeue"/>
                <a:hlinkClick r:id="rId4"/>
              </a:rPr>
              <a:t> и др.),</a:t>
            </a:r>
          </a:p>
          <a:p>
            <a:r>
              <a:rPr lang="ru-RU" sz="1400" b="1" dirty="0" err="1">
                <a:solidFill>
                  <a:srgbClr val="222222"/>
                </a:solidFill>
                <a:latin typeface="HelveticaNeue-Bold"/>
                <a:hlinkClick r:id="rId4"/>
              </a:rPr>
              <a:t>перекисная</a:t>
            </a:r>
            <a:r>
              <a:rPr lang="ru-RU" sz="1400" b="0" dirty="0">
                <a:solidFill>
                  <a:srgbClr val="222222"/>
                </a:solidFill>
                <a:latin typeface="HelveticaNeue"/>
                <a:hlinkClick r:id="rId4"/>
              </a:rPr>
              <a:t> — первично нарушение </a:t>
            </a:r>
            <a:r>
              <a:rPr lang="ru-RU" sz="1400" b="0" dirty="0" err="1">
                <a:solidFill>
                  <a:srgbClr val="DD3333"/>
                </a:solidFill>
                <a:latin typeface="HelveticaNeue"/>
                <a:hlinkClick r:id="rId5"/>
              </a:rPr>
              <a:t>антиоксидантной</a:t>
            </a:r>
            <a:r>
              <a:rPr lang="ru-RU" sz="1400" b="0" dirty="0">
                <a:solidFill>
                  <a:srgbClr val="DD3333"/>
                </a:solidFill>
                <a:latin typeface="HelveticaNeue"/>
                <a:hlinkClick r:id="rId5"/>
              </a:rPr>
              <a:t> системы</a:t>
            </a:r>
            <a:r>
              <a:rPr lang="ru-RU" sz="1400" b="0" dirty="0">
                <a:solidFill>
                  <a:srgbClr val="222222"/>
                </a:solidFill>
                <a:latin typeface="HelveticaNeue"/>
                <a:hlinkClick r:id="rId5"/>
              </a:rPr>
              <a:t>,</a:t>
            </a:r>
          </a:p>
          <a:p>
            <a:r>
              <a:rPr lang="ru-RU" sz="1400" b="1" dirty="0">
                <a:solidFill>
                  <a:srgbClr val="222222"/>
                </a:solidFill>
                <a:latin typeface="HelveticaNeue-Bold"/>
                <a:hlinkClick r:id="rId5"/>
              </a:rPr>
              <a:t>генетическая</a:t>
            </a:r>
            <a:r>
              <a:rPr lang="ru-RU" sz="1400" b="0" dirty="0">
                <a:solidFill>
                  <a:srgbClr val="222222"/>
                </a:solidFill>
                <a:latin typeface="HelveticaNeue"/>
                <a:hlinkClick r:id="rId5"/>
              </a:rPr>
              <a:t> — первичен наследственный дефект сосудистой стенки</a:t>
            </a:r>
          </a:p>
          <a:p>
            <a:r>
              <a:rPr lang="ru-RU" sz="1400" b="1" dirty="0" err="1">
                <a:solidFill>
                  <a:srgbClr val="222222"/>
                </a:solidFill>
                <a:latin typeface="HelveticaNeue-Bold"/>
                <a:hlinkClick r:id="rId5"/>
              </a:rPr>
              <a:t>хламидиозная</a:t>
            </a:r>
            <a:r>
              <a:rPr lang="ru-RU" sz="1400" b="0" dirty="0">
                <a:solidFill>
                  <a:srgbClr val="222222"/>
                </a:solidFill>
                <a:latin typeface="HelveticaNeue"/>
                <a:hlinkClick r:id="rId5"/>
              </a:rPr>
              <a:t> — первичное поражение сосудистой стенки </a:t>
            </a:r>
            <a:r>
              <a:rPr lang="ru-RU" sz="1400" b="0" dirty="0" err="1">
                <a:solidFill>
                  <a:srgbClr val="3366CC"/>
                </a:solidFill>
                <a:latin typeface="HelveticaNeue"/>
                <a:hlinkClick r:id="rId6"/>
              </a:rPr>
              <a:t>хламидиями</a:t>
            </a:r>
            <a:r>
              <a:rPr lang="ru-RU" sz="1400" b="0" dirty="0">
                <a:solidFill>
                  <a:srgbClr val="222222"/>
                </a:solidFill>
                <a:latin typeface="HelveticaNeue"/>
                <a:hlinkClick r:id="rId6"/>
              </a:rPr>
              <a:t>, в основном, </a:t>
            </a:r>
            <a:r>
              <a:rPr lang="en-US" sz="1400" b="0" dirty="0">
                <a:solidFill>
                  <a:srgbClr val="222222"/>
                </a:solidFill>
                <a:latin typeface="HelveticaNeue"/>
                <a:hlinkClick r:id="rId6"/>
              </a:rPr>
              <a:t>Chlamydia </a:t>
            </a:r>
            <a:r>
              <a:rPr lang="en-US" sz="1400" b="0" dirty="0" err="1">
                <a:solidFill>
                  <a:srgbClr val="222222"/>
                </a:solidFill>
                <a:latin typeface="HelveticaNeue"/>
                <a:hlinkClick r:id="rId6"/>
              </a:rPr>
              <a:t>pneumoniae</a:t>
            </a:r>
            <a:r>
              <a:rPr lang="en-US" sz="1400" b="0" dirty="0">
                <a:solidFill>
                  <a:srgbClr val="222222"/>
                </a:solidFill>
                <a:latin typeface="HelveticaNeue"/>
                <a:hlinkClick r:id="rId6"/>
              </a:rPr>
              <a:t>.</a:t>
            </a:r>
            <a:endParaRPr lang="ru-RU" sz="1400" b="0" dirty="0">
              <a:solidFill>
                <a:srgbClr val="222222"/>
              </a:solidFill>
              <a:latin typeface="HelveticaNeue"/>
              <a:hlinkClick r:id="rId6"/>
            </a:endParaRPr>
          </a:p>
          <a:p>
            <a:r>
              <a:rPr lang="ru-RU" sz="1400" b="1" dirty="0">
                <a:solidFill>
                  <a:srgbClr val="222222"/>
                </a:solidFill>
                <a:latin typeface="HelveticaNeue-Bold"/>
                <a:hlinkClick r:id="rId6"/>
              </a:rPr>
              <a:t>гормональная</a:t>
            </a:r>
            <a:r>
              <a:rPr lang="ru-RU" sz="1400" b="0" dirty="0">
                <a:solidFill>
                  <a:srgbClr val="222222"/>
                </a:solidFill>
                <a:latin typeface="HelveticaNeue"/>
                <a:hlinkClick r:id="rId6"/>
              </a:rPr>
              <a:t> — возрастное повышение уровня </a:t>
            </a:r>
            <a:r>
              <a:rPr lang="ru-RU" sz="1400" b="0" dirty="0" err="1">
                <a:solidFill>
                  <a:srgbClr val="222222"/>
                </a:solidFill>
                <a:latin typeface="HelveticaNeue"/>
                <a:hlinkClick r:id="rId6"/>
              </a:rPr>
              <a:t>гонадотропных</a:t>
            </a:r>
            <a:r>
              <a:rPr lang="ru-RU" sz="1400" b="0" dirty="0">
                <a:solidFill>
                  <a:srgbClr val="222222"/>
                </a:solidFill>
                <a:latin typeface="HelveticaNeue"/>
                <a:hlinkClick r:id="rId6"/>
              </a:rPr>
              <a:t> и </a:t>
            </a:r>
            <a:r>
              <a:rPr lang="ru-RU" sz="1400" b="0" dirty="0" err="1">
                <a:solidFill>
                  <a:srgbClr val="222222"/>
                </a:solidFill>
                <a:latin typeface="HelveticaNeue"/>
                <a:hlinkClick r:id="rId6"/>
              </a:rPr>
              <a:t>адренокортикотропных</a:t>
            </a:r>
            <a:r>
              <a:rPr lang="ru-RU" sz="1400" b="0" dirty="0">
                <a:solidFill>
                  <a:srgbClr val="222222"/>
                </a:solidFill>
                <a:latin typeface="HelveticaNeue"/>
                <a:hlinkClick r:id="rId6"/>
              </a:rPr>
              <a:t> гормонов приводит к </a:t>
            </a:r>
            <a:r>
              <a:rPr lang="ru-RU" sz="1400" b="0" dirty="0" err="1">
                <a:solidFill>
                  <a:srgbClr val="222222"/>
                </a:solidFill>
                <a:latin typeface="HelveticaNeue"/>
                <a:hlinkClick r:id="rId6"/>
              </a:rPr>
              <a:t>повышеному</a:t>
            </a:r>
            <a:r>
              <a:rPr lang="ru-RU" sz="1400" b="0" dirty="0">
                <a:solidFill>
                  <a:srgbClr val="222222"/>
                </a:solidFill>
                <a:latin typeface="HelveticaNeue"/>
                <a:hlinkClick r:id="rId6"/>
              </a:rPr>
              <a:t> синтезу строительного материала для гормонов-</a:t>
            </a:r>
            <a:r>
              <a:rPr lang="ru-RU" sz="1400" b="0" dirty="0">
                <a:solidFill>
                  <a:srgbClr val="3366CC"/>
                </a:solidFill>
                <a:latin typeface="HelveticaNeue"/>
                <a:hlinkClick r:id="rId7"/>
              </a:rPr>
              <a:t>холестерина</a:t>
            </a:r>
            <a:r>
              <a:rPr lang="ru-RU" sz="1400" b="0" dirty="0">
                <a:solidFill>
                  <a:srgbClr val="222222"/>
                </a:solidFill>
                <a:latin typeface="HelveticaNeue"/>
                <a:hlinkClick r:id="rId7"/>
              </a:rPr>
              <a:t>.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65367235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он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481</Words>
  <Application>Microsoft Office PowerPoint</Application>
  <PresentationFormat>Широкоэкранный</PresentationFormat>
  <Paragraphs>74</Paragraphs>
  <Slides>43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43</vt:i4>
      </vt:variant>
    </vt:vector>
  </HeadingPairs>
  <TitlesOfParts>
    <vt:vector size="53" baseType="lpstr">
      <vt:lpstr>Arial</vt:lpstr>
      <vt:lpstr>Arial-ItalicMT</vt:lpstr>
      <vt:lpstr>ArialMT</vt:lpstr>
      <vt:lpstr>Century Gothic</vt:lpstr>
      <vt:lpstr>Helvetica</vt:lpstr>
      <vt:lpstr>HelveticaNeue</vt:lpstr>
      <vt:lpstr>HelveticaNeue-Bold</vt:lpstr>
      <vt:lpstr>Roboto-Regular</vt:lpstr>
      <vt:lpstr>Wingdings 3</vt:lpstr>
      <vt:lpstr>Ион</vt:lpstr>
      <vt:lpstr>АТЕРОСКЛЕРОЗ.Профилактика.</vt:lpstr>
      <vt:lpstr>Презентация PowerPoint</vt:lpstr>
      <vt:lpstr>Презентация PowerPoint</vt:lpstr>
      <vt:lpstr> АТЕРОСКЛЕРОЗ- Системное заболевание, проявляющееся поражением артерий эластического и мышечного типа.</vt:lpstr>
      <vt:lpstr>Основные         органы-мишени </vt:lpstr>
      <vt:lpstr>Развитие атеросклероза в артерии</vt:lpstr>
      <vt:lpstr>СТЕНКА АРТЕРИИ, поражённая атеросклерозом</vt:lpstr>
      <vt:lpstr>Удаленная из сонной артерии атеросклеротическая бляшка с язвой</vt:lpstr>
      <vt:lpstr>Теории развития Атеросклероза</vt:lpstr>
      <vt:lpstr>Презентация PowerPoint</vt:lpstr>
      <vt:lpstr>липопротеины</vt:lpstr>
      <vt:lpstr>Модифицируемые факторы риска Атеросклероза: -Курение -избыточный вес -малоподвижный образ жизни -злоупотребление алкоголем - гиперлипопротеидемия -СД - артериальная гипертония -неправильное питание</vt:lpstr>
      <vt:lpstr>Курение табака</vt:lpstr>
      <vt:lpstr>Курение табака</vt:lpstr>
      <vt:lpstr>Презентация PowerPoint</vt:lpstr>
      <vt:lpstr>Избыточный вес</vt:lpstr>
      <vt:lpstr>Избыточный вес Форма имеет значение</vt:lpstr>
      <vt:lpstr>Избыточный вес</vt:lpstr>
      <vt:lpstr>Расчёт оптимально потребляемых калорий в сутки</vt:lpstr>
      <vt:lpstr>Основные источники поступающей с пищей энергии</vt:lpstr>
      <vt:lpstr>Курс на снижение массы тела</vt:lpstr>
      <vt:lpstr>Презентация PowerPoint</vt:lpstr>
      <vt:lpstr>Презентация PowerPoint</vt:lpstr>
      <vt:lpstr>Презентация PowerPoint</vt:lpstr>
      <vt:lpstr>Омар Хаям  «…голодным лучше будь, чем что попало есть…»</vt:lpstr>
      <vt:lpstr>Реклама «здорового» питания</vt:lpstr>
      <vt:lpstr>Реклама «докторской» колбасы</vt:lpstr>
      <vt:lpstr>Контроль и коррекция артериального давления</vt:lpstr>
      <vt:lpstr>Рациональная физическая нагрузка</vt:lpstr>
      <vt:lpstr>-Наследственность -Возраст - пол </vt:lpstr>
      <vt:lpstr>Презентация PowerPoint</vt:lpstr>
      <vt:lpstr>Презентация PowerPoint</vt:lpstr>
      <vt:lpstr>Посещать врача , когда все хорошо- главный принцип профилактики</vt:lpstr>
      <vt:lpstr>Контроль за состоянием артерий-  составляющая профилактики осложнений атеросклероза</vt:lpstr>
      <vt:lpstr>Презентация PowerPoint</vt:lpstr>
      <vt:lpstr>Презентация PowerPoint</vt:lpstr>
      <vt:lpstr>Презентация PowerPoint</vt:lpstr>
      <vt:lpstr>Презентация PowerPoint</vt:lpstr>
      <vt:lpstr>Атеросклероз сосудов , питающих головной мозг</vt:lpstr>
      <vt:lpstr>Презентация PowerPoint</vt:lpstr>
      <vt:lpstr>Презентация PowerPoint</vt:lpstr>
      <vt:lpstr>Презентация PowerPoint</vt:lpstr>
      <vt:lpstr>СПАСИБО ЗА ВНИМАНИЕ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Наталья Епифанова</dc:creator>
  <cp:lastModifiedBy>Наталья Епифанова</cp:lastModifiedBy>
  <cp:revision>7</cp:revision>
  <dcterms:modified xsi:type="dcterms:W3CDTF">2021-09-07T12:54:06Z</dcterms:modified>
</cp:coreProperties>
</file>